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02" r:id="rId1"/>
    <p:sldMasterId id="2147484021" r:id="rId2"/>
  </p:sldMasterIdLst>
  <p:notesMasterIdLst>
    <p:notesMasterId r:id="rId9"/>
  </p:notesMasterIdLst>
  <p:sldIdLst>
    <p:sldId id="256" r:id="rId3"/>
    <p:sldId id="259" r:id="rId4"/>
    <p:sldId id="258" r:id="rId5"/>
    <p:sldId id="273" r:id="rId6"/>
    <p:sldId id="275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476" autoAdjust="0"/>
  </p:normalViewPr>
  <p:slideViewPr>
    <p:cSldViewPr>
      <p:cViewPr varScale="1">
        <p:scale>
          <a:sx n="98" d="100"/>
          <a:sy n="98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3001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  <a:tabLst/>
              <a:defRPr/>
            </a:pPr>
            <a:endParaRPr lang="en-US" sz="1800" b="0" i="0" u="none" strike="noStrike" cap="none" dirty="0"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19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sv-SE" sz="1200" dirty="0">
              <a:latin typeface="Skolstil Nordisk" panose="020B0600020200000003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002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dirty="0"/>
              <a:t>Klassen skriver tillsammans några rader för att sammanfatta lektionen. 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3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00398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5875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3609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6221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1696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686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616385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81793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70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283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2625613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2188706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2864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856232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25884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0715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482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062075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507176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686189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980196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76674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735364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013455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228892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2966056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34939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671241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6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24318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0807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35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99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3532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6547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5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  <p:sldLayoutId id="2147484020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72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  <p:sldLayoutId id="2147484038" r:id="rId17"/>
    <p:sldLayoutId id="2147484039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publicdomainpictures.net/en/view-image.php?image=247241&amp;picture=young-nur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90872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“JAG JOBBAR FÖR ATT HJÄLPA ”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243459" y="5528783"/>
            <a:ext cx="889247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3500" cap="none" dirty="0" err="1">
                <a:solidFill>
                  <a:schemeClr val="tx1"/>
                </a:solidFill>
                <a:latin typeface="Goudy Stout" panose="0202090407030B020401" pitchFamily="18" charset="0"/>
                <a:ea typeface="Calibri"/>
                <a:cs typeface="Calibri"/>
                <a:sym typeface="Calibri"/>
              </a:rPr>
              <a:t>sJUKSKÖTERSKA</a:t>
            </a:r>
            <a:r>
              <a:rPr lang="en-US" sz="5400" cap="none" dirty="0">
                <a:solidFill>
                  <a:schemeClr val="tx1"/>
                </a:solidFill>
                <a:latin typeface="Goudy Stout" panose="0202090407030B020401" pitchFamily="18" charset="0"/>
                <a:ea typeface="Calibri"/>
                <a:cs typeface="Calibri"/>
                <a:sym typeface="Calibri"/>
              </a:rPr>
              <a:t> </a:t>
            </a:r>
            <a:endParaRPr lang="en-US" sz="5400" b="0" i="0" u="none" strike="noStrike" cap="none" dirty="0">
              <a:solidFill>
                <a:schemeClr val="tx1"/>
              </a:solidFill>
              <a:latin typeface="Goudy Stout" panose="0202090407030B020401" pitchFamily="18" charset="0"/>
              <a:ea typeface="Calibri"/>
              <a:cs typeface="Calibri"/>
              <a:sym typeface="Calibri"/>
            </a:endParaRPr>
          </a:p>
        </p:txBody>
      </p:sp>
      <p:pic>
        <p:nvPicPr>
          <p:cNvPr id="5" name="Bildobjekt 4" descr="En bild som visar person, ung, stående, pojke&#10;&#10;Automatiskt genererad beskrivning">
            <a:extLst>
              <a:ext uri="{FF2B5EF4-FFF2-40B4-BE49-F238E27FC236}">
                <a16:creationId xmlns:a16="http://schemas.microsoft.com/office/drawing/2014/main" id="{D9215AA9-D9B6-408C-9992-699E52596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32870" y="2060848"/>
            <a:ext cx="2540284" cy="344873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619672" y="619602"/>
            <a:ext cx="5904656" cy="1584175"/>
          </a:xfrm>
          <a:prstGeom prst="rect">
            <a:avLst/>
          </a:prstGeom>
        </p:spPr>
        <p:txBody>
          <a:bodyPr lIns="91425" tIns="45700" rIns="91425" bIns="45700" anchorCtr="0">
            <a:norm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Var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jobbar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en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sjuksköterska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b="1" cap="none" dirty="0"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endParaRPr lang="en-US" b="1" i="0" u="none" strike="noStrike" cap="none" dirty="0"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624C28C-9E75-4572-8132-341F3964F24D}"/>
              </a:ext>
            </a:extLst>
          </p:cNvPr>
          <p:cNvSpPr txBox="1"/>
          <p:nvPr/>
        </p:nvSpPr>
        <p:spPr>
          <a:xfrm>
            <a:off x="2053153" y="1628800"/>
            <a:ext cx="33843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Sjukhus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Vårdcentral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Specialmottagning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Äldrevården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Skolor  </a:t>
            </a:r>
          </a:p>
        </p:txBody>
      </p:sp>
      <p:pic>
        <p:nvPicPr>
          <p:cNvPr id="1030" name="Picture 6" descr="Om sjukhuset - Lasarettet i Ystad">
            <a:extLst>
              <a:ext uri="{FF2B5EF4-FFF2-40B4-BE49-F238E27FC236}">
                <a16:creationId xmlns:a16="http://schemas.microsoft.com/office/drawing/2014/main" id="{6504A192-0D11-2D84-A091-52E4A4759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64" y="4149080"/>
            <a:ext cx="3524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VO har godkänt Ystads äldreboenden, LSS-boenden och hemtjänst - Ystads  kommun">
            <a:extLst>
              <a:ext uri="{FF2B5EF4-FFF2-40B4-BE49-F238E27FC236}">
                <a16:creationId xmlns:a16="http://schemas.microsoft.com/office/drawing/2014/main" id="{CA3704A3-AB20-0002-605F-2AA44E51F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74913"/>
            <a:ext cx="2437258" cy="151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475656" y="751618"/>
            <a:ext cx="6550967" cy="3424107"/>
          </a:xfrm>
          <a:prstGeom prst="rect">
            <a:avLst/>
          </a:prstGeom>
        </p:spPr>
        <p:txBody>
          <a:bodyPr lIns="91425" tIns="45700" rIns="91425" bIns="45700" anchorCtr="0">
            <a:norm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Vad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gör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en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sjuksköterska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? </a:t>
            </a:r>
            <a:endParaRPr lang="en-US" sz="3500" b="1" i="0" u="none" strike="noStrike" cap="none" dirty="0"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3BD43C6-FF01-12DD-F144-026D07D071D3}"/>
              </a:ext>
            </a:extLst>
          </p:cNvPr>
          <p:cNvSpPr txBox="1"/>
          <p:nvPr/>
        </p:nvSpPr>
        <p:spPr>
          <a:xfrm>
            <a:off x="1259632" y="1700808"/>
            <a:ext cx="60486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sv-SE" sz="800" dirty="0">
              <a:latin typeface="Skolstil Nordisk" panose="020B0600020200000003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Tar prover</a:t>
            </a:r>
          </a:p>
          <a:p>
            <a:pPr fontAlgn="base"/>
            <a:endParaRPr lang="sv-SE" sz="1000" dirty="0">
              <a:latin typeface="Skolstil Nordisk" panose="020B0600020200000003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Ger mediciner</a:t>
            </a:r>
          </a:p>
          <a:p>
            <a:pPr fontAlgn="base"/>
            <a:endParaRPr lang="sv-SE" sz="1000" b="0" i="0" dirty="0">
              <a:effectLst/>
              <a:latin typeface="Skolstil Nordisk" panose="020B0600020200000003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Tar hand om patienter</a:t>
            </a:r>
          </a:p>
          <a:p>
            <a:pPr algn="l" fontAlgn="base"/>
            <a:endParaRPr lang="sv-SE" sz="800" dirty="0">
              <a:latin typeface="Skolstil Nordisk" panose="020B0600020200000003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Undersöker patienter</a:t>
            </a:r>
          </a:p>
          <a:p>
            <a:pPr algn="l" fontAlgn="base"/>
            <a:endParaRPr lang="sv-SE" sz="1200" dirty="0">
              <a:latin typeface="Skolstil Nordisk" panose="020B0600020200000003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Skriver journaler </a:t>
            </a:r>
          </a:p>
          <a:p>
            <a:pPr algn="l" fontAlgn="base"/>
            <a:endParaRPr lang="sv-SE" sz="1000" dirty="0">
              <a:latin typeface="Skolstil Nordisk" panose="020B0600020200000003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Ger råd</a:t>
            </a:r>
          </a:p>
          <a:p>
            <a:pPr algn="l" fontAlgn="base"/>
            <a:endParaRPr lang="sv-SE" sz="800" dirty="0">
              <a:latin typeface="Skolstil Nordisk" panose="020B0600020200000003"/>
            </a:endParaRPr>
          </a:p>
          <a:p>
            <a:pPr algn="l" fontAlgn="base"/>
            <a:endParaRPr lang="sv-SE" sz="1000" b="0" i="0" dirty="0">
              <a:effectLst/>
              <a:latin typeface="Skolstil Nordisk" panose="020B0600020200000003"/>
            </a:endParaRPr>
          </a:p>
          <a:p>
            <a:endParaRPr lang="sv-SE" dirty="0"/>
          </a:p>
        </p:txBody>
      </p:sp>
      <p:pic>
        <p:nvPicPr>
          <p:cNvPr id="2052" name="Picture 4" descr="Emma jobbar som sjuksköterska på Beroendecentrum Stockholm | Karolinska  Institutet Utbildning">
            <a:extLst>
              <a:ext uri="{FF2B5EF4-FFF2-40B4-BE49-F238E27FC236}">
                <a16:creationId xmlns:a16="http://schemas.microsoft.com/office/drawing/2014/main" id="{21774748-9BA6-8C89-F030-2F7D014F1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87" y="4175725"/>
            <a:ext cx="3024336" cy="201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835696" y="514141"/>
            <a:ext cx="5328592" cy="1741398"/>
          </a:xfrm>
          <a:prstGeom prst="rect">
            <a:avLst/>
          </a:prstGeom>
        </p:spPr>
        <p:txBody>
          <a:bodyPr lIns="91425" tIns="45700" rIns="91425" bIns="45700" anchorCtr="0">
            <a:norm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Hur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blir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man </a:t>
            </a:r>
            <a:r>
              <a:rPr lang="en-US" sz="3500" b="1" cap="none" dirty="0" err="1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sjuksköterska</a:t>
            </a:r>
            <a:r>
              <a:rPr lang="en-US" sz="35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? </a:t>
            </a:r>
            <a:endParaRPr lang="en-US" sz="3500" b="1" i="0" u="none" strike="noStrike" cap="none" dirty="0"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95FBCE0-5AF1-43DA-A0B0-0728CBD7BA33}"/>
              </a:ext>
            </a:extLst>
          </p:cNvPr>
          <p:cNvSpPr txBox="1"/>
          <p:nvPr/>
        </p:nvSpPr>
        <p:spPr>
          <a:xfrm>
            <a:off x="1331640" y="1441928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Gymnasieutbildning </a:t>
            </a:r>
          </a:p>
          <a:p>
            <a:endParaRPr lang="sv-SE" sz="1000" dirty="0">
              <a:latin typeface="Skolstil Nordisk" panose="020B06000202000000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3 års utbildning efter gymnasiet</a:t>
            </a:r>
          </a:p>
          <a:p>
            <a:endParaRPr lang="sv-SE" sz="1000" dirty="0">
              <a:latin typeface="Skolstil Nordisk" panose="020B0600020200000003"/>
            </a:endParaRPr>
          </a:p>
          <a:p>
            <a:endParaRPr lang="sv-SE" dirty="0"/>
          </a:p>
        </p:txBody>
      </p:sp>
      <p:pic>
        <p:nvPicPr>
          <p:cNvPr id="3074" name="Picture 2" descr="Plugga till läkare eller sjuksköterska - Gostudy.se">
            <a:extLst>
              <a:ext uri="{FF2B5EF4-FFF2-40B4-BE49-F238E27FC236}">
                <a16:creationId xmlns:a16="http://schemas.microsoft.com/office/drawing/2014/main" id="{D1F411A0-F922-82E2-8B5E-D1AC0F3A7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46" y="3674053"/>
            <a:ext cx="3262463" cy="217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juksköterskeutbildning | miun.se">
            <a:extLst>
              <a:ext uri="{FF2B5EF4-FFF2-40B4-BE49-F238E27FC236}">
                <a16:creationId xmlns:a16="http://schemas.microsoft.com/office/drawing/2014/main" id="{A907F040-A27D-B41F-4EB9-3702770FB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23988"/>
            <a:ext cx="3456384" cy="193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2909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835696" y="664600"/>
            <a:ext cx="5904656" cy="1368151"/>
          </a:xfrm>
          <a:prstGeom prst="rect">
            <a:avLst/>
          </a:prstGeom>
        </p:spPr>
        <p:txBody>
          <a:bodyPr lIns="91425" tIns="45700" rIns="91425" bIns="45700" anchorCtr="0">
            <a:normAutofit fontScale="925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1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Florence Nightingale</a:t>
            </a:r>
          </a:p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cap="none" dirty="0">
                <a:latin typeface="Skolstil Nordisk" panose="020B0600020200000003" pitchFamily="34" charset="0"/>
                <a:ea typeface="Calibri"/>
                <a:cs typeface="Calibri"/>
                <a:sym typeface="Calibri"/>
              </a:rPr>
              <a:t> </a:t>
            </a:r>
            <a:endParaRPr lang="en-US" sz="4000" b="1" i="0" u="none" strike="noStrike" cap="none" dirty="0"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Florence Nightingale - Wikipedia">
            <a:extLst>
              <a:ext uri="{FF2B5EF4-FFF2-40B4-BE49-F238E27FC236}">
                <a16:creationId xmlns:a16="http://schemas.microsoft.com/office/drawing/2014/main" id="{5040905E-8CD1-7BCA-0971-295D3CFF0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439FC8F7-66A9-D8D4-A9BE-858B5098D809}"/>
              </a:ext>
            </a:extLst>
          </p:cNvPr>
          <p:cNvSpPr txBox="1"/>
          <p:nvPr/>
        </p:nvSpPr>
        <p:spPr>
          <a:xfrm>
            <a:off x="2313460" y="134867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1820-1910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>
              <a:latin typeface="Skolstil Nordisk" panose="020B06000202000000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Kunskap om sjukvård och omvårdnad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>
              <a:latin typeface="Skolstil Nordisk" panose="020B06000202000000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Förbättrade renlighet och tog hand om de sjuka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>
              <a:latin typeface="Skolstil Nordisk" panose="020B06000202000000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Sjuksköterskeskola i London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000" dirty="0">
              <a:latin typeface="Skolstil Nordisk" panose="020B060002020000000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Skolstil Nordisk" panose="020B0600020200000003"/>
              </a:rPr>
              <a:t>Första riktiga sjuksköterskan</a:t>
            </a:r>
          </a:p>
          <a:p>
            <a:r>
              <a:rPr lang="sv-SE" sz="2500" dirty="0">
                <a:latin typeface="Skolstil Nordisk" panose="020B0600020200000003"/>
              </a:rPr>
              <a:t>     Internationella sjuksköterskedagen 12 maj      </a:t>
            </a:r>
          </a:p>
        </p:txBody>
      </p:sp>
      <p:pic>
        <p:nvPicPr>
          <p:cNvPr id="5" name="Picture 4" descr="Florence Nightingale's London – Florence Nightingale Museum London">
            <a:extLst>
              <a:ext uri="{FF2B5EF4-FFF2-40B4-BE49-F238E27FC236}">
                <a16:creationId xmlns:a16="http://schemas.microsoft.com/office/drawing/2014/main" id="{E9385226-222E-3A52-E57F-E5A0A84BF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499476"/>
            <a:ext cx="3362837" cy="224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78886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179512" y="485056"/>
            <a:ext cx="842493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500" b="1" cap="none" dirty="0">
                <a:solidFill>
                  <a:schemeClr val="dk1"/>
                </a:solidFill>
                <a:latin typeface="Cavolini" panose="03000502040302020204" pitchFamily="66" charset="0"/>
                <a:ea typeface="Calibri"/>
                <a:cs typeface="Cavolini" panose="03000502040302020204" pitchFamily="66" charset="0"/>
                <a:sym typeface="Calibri"/>
              </a:rPr>
              <a:t>SJUKSKÖTERSKA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indent="-571500">
              <a:spcBef>
                <a:spcPts val="0"/>
              </a:spcBef>
              <a:buSzPct val="25000"/>
              <a:buFont typeface="Wingdings" pitchFamily="2" charset="2"/>
              <a:buChar char="v"/>
            </a:pPr>
            <a:endParaRPr lang="sv-SE" sz="3600" cap="none" dirty="0">
              <a:solidFill>
                <a:schemeClr val="dk1"/>
              </a:solidFill>
              <a:latin typeface="Cavolini" panose="03000502040302020204" pitchFamily="66" charset="0"/>
              <a:ea typeface="Calibri"/>
              <a:cs typeface="Cavolini" panose="03000502040302020204" pitchFamily="66" charset="0"/>
              <a:sym typeface="Calibri"/>
            </a:endParaRPr>
          </a:p>
          <a:p>
            <a:pPr marL="571500" indent="-571500">
              <a:spcBef>
                <a:spcPts val="0"/>
              </a:spcBef>
              <a:buSzPct val="25000"/>
              <a:buFont typeface="Wingdings" pitchFamily="2" charset="2"/>
              <a:buChar char="v"/>
            </a:pPr>
            <a:endParaRPr lang="sv-SE" sz="3600" dirty="0">
              <a:solidFill>
                <a:schemeClr val="dk1"/>
              </a:solidFill>
              <a:latin typeface="Cavolini" panose="03000502040302020204" pitchFamily="66" charset="0"/>
              <a:ea typeface="Calibri"/>
              <a:cs typeface="Cavolini" panose="03000502040302020204" pitchFamily="66" charset="0"/>
              <a:sym typeface="Calibri"/>
            </a:endParaRPr>
          </a:p>
          <a:p>
            <a:pPr marL="742950" indent="-742950">
              <a:spcBef>
                <a:spcPts val="0"/>
              </a:spcBef>
              <a:buSzPct val="25000"/>
              <a:buFont typeface="+mj-lt"/>
              <a:buAutoNum type="arabicPeriod"/>
            </a:pPr>
            <a:endParaRPr sz="4000" b="0" i="0" u="none" strike="noStrike" cap="none" dirty="0">
              <a:solidFill>
                <a:schemeClr val="dk1"/>
              </a:solidFill>
              <a:latin typeface="Skolstil Nordisk" panose="020B0600020200000003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Droppe">
  <a:themeElements>
    <a:clrScheme name="Drop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Droppe">
  <a:themeElements>
    <a:clrScheme name="Drop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Droppe</Template>
  <TotalTime>362</TotalTime>
  <Words>90</Words>
  <Application>Microsoft Office PowerPoint</Application>
  <PresentationFormat>Bildspel på skärmen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Cavolini</vt:lpstr>
      <vt:lpstr>Goudy Stout</vt:lpstr>
      <vt:lpstr>Skolstil Nordisk</vt:lpstr>
      <vt:lpstr>Tw Cen MT</vt:lpstr>
      <vt:lpstr>Wingdings</vt:lpstr>
      <vt:lpstr>1_Droppe</vt:lpstr>
      <vt:lpstr>Droppe</vt:lpstr>
      <vt:lpstr>“JAG JOBBAR FÖR ATT HJÄLPA ”</vt:lpstr>
      <vt:lpstr>PowerPoint-presentation</vt:lpstr>
      <vt:lpstr>PowerPoint-presentation</vt:lpstr>
      <vt:lpstr>PowerPoint-presentation</vt:lpstr>
      <vt:lpstr>PowerPoint-presentation</vt:lpstr>
      <vt:lpstr>SJUKSKÖTERSKA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 svansar hava de</dc:title>
  <dc:creator>Cecilia Gyllensten</dc:creator>
  <cp:lastModifiedBy>Willyson Angelica</cp:lastModifiedBy>
  <cp:revision>51</cp:revision>
  <dcterms:modified xsi:type="dcterms:W3CDTF">2022-11-16T14:26:47Z</dcterms:modified>
</cp:coreProperties>
</file>