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0" r:id="rId2"/>
    <p:sldId id="261" r:id="rId3"/>
    <p:sldId id="262" r:id="rId4"/>
    <p:sldId id="263" r:id="rId5"/>
    <p:sldId id="266" r:id="rId6"/>
    <p:sldId id="264" r:id="rId7"/>
    <p:sldId id="267"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86443" autoAdjust="0"/>
  </p:normalViewPr>
  <p:slideViewPr>
    <p:cSldViewPr snapToGrid="0">
      <p:cViewPr varScale="1">
        <p:scale>
          <a:sx n="116" d="100"/>
          <a:sy n="116" d="100"/>
        </p:scale>
        <p:origin x="102" y="3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DF2B79-3060-40B5-B5D9-10CC897EEA62}" type="datetimeFigureOut">
              <a:rPr lang="sv-SE" smtClean="0"/>
              <a:t>2024-01-19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C9BBB0-388B-44D0-9653-B9356BE2AAB7}" type="slidenum">
              <a:rPr lang="sv-SE" smtClean="0"/>
              <a:t>‹#›</a:t>
            </a:fld>
            <a:endParaRPr lang="sv-SE"/>
          </a:p>
        </p:txBody>
      </p:sp>
    </p:spTree>
    <p:extLst>
      <p:ext uri="{BB962C8B-B14F-4D97-AF65-F5344CB8AC3E}">
        <p14:creationId xmlns:p14="http://schemas.microsoft.com/office/powerpoint/2010/main" val="1078575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0.jpeg"/><Relationship Id="rId5" Type="http://schemas.openxmlformats.org/officeDocument/2006/relationships/image" Target="../media/image5.jpeg"/><Relationship Id="rId10" Type="http://schemas.openxmlformats.org/officeDocument/2006/relationships/image" Target="../media/image1.pn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dkollage">
    <p:spTree>
      <p:nvGrpSpPr>
        <p:cNvPr id="1" name=""/>
        <p:cNvGrpSpPr/>
        <p:nvPr/>
      </p:nvGrpSpPr>
      <p:grpSpPr>
        <a:xfrm>
          <a:off x="0" y="0"/>
          <a:ext cx="0" cy="0"/>
          <a:chOff x="0" y="0"/>
          <a:chExt cx="0" cy="0"/>
        </a:xfrm>
      </p:grpSpPr>
      <p:pic>
        <p:nvPicPr>
          <p:cNvPr id="38" name="Bildobjekt 37">
            <a:extLst>
              <a:ext uri="{FF2B5EF4-FFF2-40B4-BE49-F238E27FC236}">
                <a16:creationId xmlns:a16="http://schemas.microsoft.com/office/drawing/2014/main" id="{B9DA598F-957C-4D67-95A1-743F1F2B91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940553" y="2249820"/>
            <a:ext cx="4230900" cy="2407700"/>
          </a:xfrm>
          <a:prstGeom prst="rect">
            <a:avLst/>
          </a:prstGeom>
        </p:spPr>
      </p:pic>
      <p:pic>
        <p:nvPicPr>
          <p:cNvPr id="19" name="Bildobjekt 18">
            <a:extLst>
              <a:ext uri="{FF2B5EF4-FFF2-40B4-BE49-F238E27FC236}">
                <a16:creationId xmlns:a16="http://schemas.microsoft.com/office/drawing/2014/main" id="{08D6D13A-2113-4CFD-8E83-E07A6239840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070912" y="4562476"/>
            <a:ext cx="3038475" cy="2300015"/>
          </a:xfrm>
          <a:prstGeom prst="rect">
            <a:avLst/>
          </a:prstGeom>
        </p:spPr>
      </p:pic>
      <p:pic>
        <p:nvPicPr>
          <p:cNvPr id="7" name="Bildobjekt 6">
            <a:extLst>
              <a:ext uri="{FF2B5EF4-FFF2-40B4-BE49-F238E27FC236}">
                <a16:creationId xmlns:a16="http://schemas.microsoft.com/office/drawing/2014/main" id="{B04D5075-11AC-4735-A7B9-B63195D7811E}"/>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071671" y="0"/>
            <a:ext cx="3038475" cy="2290439"/>
          </a:xfrm>
          <a:prstGeom prst="rect">
            <a:avLst/>
          </a:prstGeom>
        </p:spPr>
      </p:pic>
      <p:pic>
        <p:nvPicPr>
          <p:cNvPr id="3" name="Bildobjekt 2">
            <a:extLst>
              <a:ext uri="{FF2B5EF4-FFF2-40B4-BE49-F238E27FC236}">
                <a16:creationId xmlns:a16="http://schemas.microsoft.com/office/drawing/2014/main" id="{C54E9075-0C79-4F43-B785-90BA409919D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 y="0"/>
            <a:ext cx="3084197" cy="2295525"/>
          </a:xfrm>
          <a:prstGeom prst="rect">
            <a:avLst/>
          </a:prstGeom>
        </p:spPr>
      </p:pic>
      <p:pic>
        <p:nvPicPr>
          <p:cNvPr id="35" name="Bildobjekt 34">
            <a:extLst>
              <a:ext uri="{FF2B5EF4-FFF2-40B4-BE49-F238E27FC236}">
                <a16:creationId xmlns:a16="http://schemas.microsoft.com/office/drawing/2014/main" id="{F8934D5F-5865-41C0-8373-C60FF9E0B699}"/>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5808" y="2282408"/>
            <a:ext cx="3090004" cy="4580084"/>
          </a:xfrm>
          <a:prstGeom prst="rect">
            <a:avLst/>
          </a:prstGeom>
        </p:spPr>
      </p:pic>
      <p:pic>
        <p:nvPicPr>
          <p:cNvPr id="37" name="Bildobjekt 36">
            <a:extLst>
              <a:ext uri="{FF2B5EF4-FFF2-40B4-BE49-F238E27FC236}">
                <a16:creationId xmlns:a16="http://schemas.microsoft.com/office/drawing/2014/main" id="{F5EF72FD-A7DB-4600-8780-48BE06908BE7}"/>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109242" y="4562477"/>
            <a:ext cx="6082758" cy="2300016"/>
          </a:xfrm>
          <a:prstGeom prst="rect">
            <a:avLst/>
          </a:prstGeom>
        </p:spPr>
      </p:pic>
      <p:sp>
        <p:nvSpPr>
          <p:cNvPr id="22" name="Rektangel: övre hörn rundade 21">
            <a:extLst>
              <a:ext uri="{FF2B5EF4-FFF2-40B4-BE49-F238E27FC236}">
                <a16:creationId xmlns:a16="http://schemas.microsoft.com/office/drawing/2014/main" id="{AB8BDF89-4FAE-4B0B-9E65-E353010E2482}"/>
              </a:ext>
            </a:extLst>
          </p:cNvPr>
          <p:cNvSpPr/>
          <p:nvPr userDrawn="1"/>
        </p:nvSpPr>
        <p:spPr>
          <a:xfrm>
            <a:off x="4886378" y="5118467"/>
            <a:ext cx="2459302" cy="1746567"/>
          </a:xfrm>
          <a:prstGeom prst="round2SameRect">
            <a:avLst>
              <a:gd name="adj1" fmla="val 442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FA63D510-9D31-4BEC-865A-884114337D88}"/>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9203082" y="1886743"/>
            <a:ext cx="2988917" cy="2679407"/>
          </a:xfrm>
          <a:prstGeom prst="rect">
            <a:avLst/>
          </a:prstGeom>
        </p:spPr>
      </p:pic>
      <p:pic>
        <p:nvPicPr>
          <p:cNvPr id="13" name="Bildobjekt 12">
            <a:extLst>
              <a:ext uri="{FF2B5EF4-FFF2-40B4-BE49-F238E27FC236}">
                <a16:creationId xmlns:a16="http://schemas.microsoft.com/office/drawing/2014/main" id="{0B4B2C18-84F0-4944-B532-D9B63DDE5230}"/>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flipH="1">
            <a:off x="9147862" y="-1"/>
            <a:ext cx="3044138" cy="2295525"/>
          </a:xfrm>
          <a:prstGeom prst="rect">
            <a:avLst/>
          </a:prstGeom>
        </p:spPr>
      </p:pic>
      <p:pic>
        <p:nvPicPr>
          <p:cNvPr id="9" name="Bildobjekt 8" descr="Ystads kommuns logotyp&#10;">
            <a:extLst>
              <a:ext uri="{FF2B5EF4-FFF2-40B4-BE49-F238E27FC236}">
                <a16:creationId xmlns:a16="http://schemas.microsoft.com/office/drawing/2014/main" id="{704474E6-45D8-4396-A406-B0E3086D2E6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101388" y="5371616"/>
            <a:ext cx="2016000" cy="1484220"/>
          </a:xfrm>
          <a:prstGeom prst="rect">
            <a:avLst/>
          </a:prstGeom>
        </p:spPr>
      </p:pic>
      <p:pic>
        <p:nvPicPr>
          <p:cNvPr id="11" name="Bildobjekt 10">
            <a:extLst>
              <a:ext uri="{FF2B5EF4-FFF2-40B4-BE49-F238E27FC236}">
                <a16:creationId xmlns:a16="http://schemas.microsoft.com/office/drawing/2014/main" id="{18AF44FA-6E75-4E97-91E1-A57A0419691A}"/>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6109386" y="0"/>
            <a:ext cx="3143254" cy="4566150"/>
          </a:xfrm>
          <a:prstGeom prst="rect">
            <a:avLst/>
          </a:prstGeom>
        </p:spPr>
      </p:pic>
      <p:sp>
        <p:nvSpPr>
          <p:cNvPr id="26" name="Rektangel 25">
            <a:extLst>
              <a:ext uri="{FF2B5EF4-FFF2-40B4-BE49-F238E27FC236}">
                <a16:creationId xmlns:a16="http://schemas.microsoft.com/office/drawing/2014/main" id="{21639F6D-A653-4210-9324-F6CF4C64370D}"/>
              </a:ext>
              <a:ext uri="{C183D7F6-B498-43B3-948B-1728B52AA6E4}">
                <adec:decorative xmlns:adec="http://schemas.microsoft.com/office/drawing/2017/decorative" val="1"/>
              </a:ext>
            </a:extLst>
          </p:cNvPr>
          <p:cNvSpPr/>
          <p:nvPr userDrawn="1"/>
        </p:nvSpPr>
        <p:spPr>
          <a:xfrm>
            <a:off x="3084017" y="4562971"/>
            <a:ext cx="360000" cy="3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a:extLst>
              <a:ext uri="{FF2B5EF4-FFF2-40B4-BE49-F238E27FC236}">
                <a16:creationId xmlns:a16="http://schemas.microsoft.com/office/drawing/2014/main" id="{4C911EA6-433B-4467-9316-2B67EAFB53A3}"/>
              </a:ext>
              <a:ext uri="{C183D7F6-B498-43B3-948B-1728B52AA6E4}">
                <adec:decorative xmlns:adec="http://schemas.microsoft.com/office/drawing/2017/decorative" val="1"/>
              </a:ext>
            </a:extLst>
          </p:cNvPr>
          <p:cNvSpPr/>
          <p:nvPr userDrawn="1"/>
        </p:nvSpPr>
        <p:spPr>
          <a:xfrm>
            <a:off x="5394820" y="1573622"/>
            <a:ext cx="360000" cy="3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4EBD863E-DDEB-4C3C-B989-4C6A29A2D958}"/>
              </a:ext>
              <a:ext uri="{C183D7F6-B498-43B3-948B-1728B52AA6E4}">
                <adec:decorative xmlns:adec="http://schemas.microsoft.com/office/drawing/2017/decorative" val="1"/>
              </a:ext>
            </a:extLst>
          </p:cNvPr>
          <p:cNvSpPr/>
          <p:nvPr userDrawn="1"/>
        </p:nvSpPr>
        <p:spPr>
          <a:xfrm>
            <a:off x="5752201" y="1930313"/>
            <a:ext cx="3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64381349-2423-4E13-97C5-F98BAF61754C}"/>
              </a:ext>
              <a:ext uri="{C183D7F6-B498-43B3-948B-1728B52AA6E4}">
                <adec:decorative xmlns:adec="http://schemas.microsoft.com/office/drawing/2017/decorative" val="1"/>
              </a:ext>
            </a:extLst>
          </p:cNvPr>
          <p:cNvSpPr/>
          <p:nvPr userDrawn="1"/>
        </p:nvSpPr>
        <p:spPr>
          <a:xfrm>
            <a:off x="9253116" y="4208513"/>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B5F169E6-6D50-4F02-8D2F-E12FC26FAEE9}"/>
              </a:ext>
              <a:ext uri="{C183D7F6-B498-43B3-948B-1728B52AA6E4}">
                <adec:decorative xmlns:adec="http://schemas.microsoft.com/office/drawing/2017/decorative" val="1"/>
              </a:ext>
            </a:extLst>
          </p:cNvPr>
          <p:cNvSpPr/>
          <p:nvPr userDrawn="1"/>
        </p:nvSpPr>
        <p:spPr>
          <a:xfrm>
            <a:off x="9613116" y="3847858"/>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86330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Rubrik och innehåll med siluet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FC21EA-8029-4C2B-879C-082B2DEB7C8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67B4DCF-703A-4E90-B5BC-7232908CEBD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470C94BE-5CD8-4B10-8FC1-5A21DE125E6E}"/>
              </a:ext>
            </a:extLst>
          </p:cNvPr>
          <p:cNvSpPr>
            <a:spLocks noGrp="1"/>
          </p:cNvSpPr>
          <p:nvPr>
            <p:ph type="dt" sz="half" idx="10"/>
          </p:nvPr>
        </p:nvSpPr>
        <p:spPr/>
        <p:txBody>
          <a:bodyPr/>
          <a:lstStyle/>
          <a:p>
            <a:fld id="{60BB9AD6-AE4A-4C8C-A012-787026DE56F6}" type="datetimeFigureOut">
              <a:rPr lang="sv-SE" smtClean="0"/>
              <a:t>2024-01-19</a:t>
            </a:fld>
            <a:endParaRPr lang="sv-SE"/>
          </a:p>
        </p:txBody>
      </p:sp>
      <p:sp>
        <p:nvSpPr>
          <p:cNvPr id="5" name="Platshållare för sidfot 4">
            <a:extLst>
              <a:ext uri="{FF2B5EF4-FFF2-40B4-BE49-F238E27FC236}">
                <a16:creationId xmlns:a16="http://schemas.microsoft.com/office/drawing/2014/main" id="{487D0ED8-FA65-4260-A8E2-FFB2A496AD9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FDD03F5-A71F-480C-8DD6-19C1893997ED}"/>
              </a:ext>
            </a:extLst>
          </p:cNvPr>
          <p:cNvSpPr>
            <a:spLocks noGrp="1"/>
          </p:cNvSpPr>
          <p:nvPr>
            <p:ph type="sldNum" sz="quarter" idx="12"/>
          </p:nvPr>
        </p:nvSpPr>
        <p:spPr/>
        <p:txBody>
          <a:bodyPr/>
          <a:lstStyle/>
          <a:p>
            <a:fld id="{469E8686-56D6-4ED3-9328-3D5202558211}" type="slidenum">
              <a:rPr lang="sv-SE" smtClean="0"/>
              <a:t>‹#›</a:t>
            </a:fld>
            <a:endParaRPr lang="sv-SE"/>
          </a:p>
        </p:txBody>
      </p:sp>
      <p:pic>
        <p:nvPicPr>
          <p:cNvPr id="8" name="Bildobjekt 7">
            <a:extLst>
              <a:ext uri="{FF2B5EF4-FFF2-40B4-BE49-F238E27FC236}">
                <a16:creationId xmlns:a16="http://schemas.microsoft.com/office/drawing/2014/main" id="{13512649-B80A-46E1-8E85-DFA62E85DBDF}"/>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144995"/>
            <a:ext cx="12192000" cy="713005"/>
          </a:xfrm>
          <a:prstGeom prst="rect">
            <a:avLst/>
          </a:prstGeom>
        </p:spPr>
      </p:pic>
      <p:pic>
        <p:nvPicPr>
          <p:cNvPr id="12" name="Bildobjekt 11">
            <a:extLst>
              <a:ext uri="{FF2B5EF4-FFF2-40B4-BE49-F238E27FC236}">
                <a16:creationId xmlns:a16="http://schemas.microsoft.com/office/drawing/2014/main" id="{B41434BE-7E6D-4940-85D1-FE0A541E18A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5527" y="6048751"/>
            <a:ext cx="972000" cy="715605"/>
          </a:xfrm>
          <a:prstGeom prst="rect">
            <a:avLst/>
          </a:prstGeom>
        </p:spPr>
      </p:pic>
    </p:spTree>
    <p:extLst>
      <p:ext uri="{BB962C8B-B14F-4D97-AF65-F5344CB8AC3E}">
        <p14:creationId xmlns:p14="http://schemas.microsoft.com/office/powerpoint/2010/main" val="669794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vå delar med siluet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F983372-B2DD-45F0-931C-0CF3ADC65AF9}"/>
              </a:ext>
            </a:extLst>
          </p:cNvPr>
          <p:cNvSpPr>
            <a:spLocks noGrp="1"/>
          </p:cNvSpPr>
          <p:nvPr>
            <p:ph sz="half" idx="1"/>
          </p:nvPr>
        </p:nvSpPr>
        <p:spPr>
          <a:xfrm>
            <a:off x="635776" y="1773238"/>
            <a:ext cx="4788000" cy="41767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7AC7E82-2E1A-46F6-8824-9838C6E2E135}"/>
              </a:ext>
            </a:extLst>
          </p:cNvPr>
          <p:cNvSpPr>
            <a:spLocks noGrp="1"/>
          </p:cNvSpPr>
          <p:nvPr>
            <p:ph sz="half" idx="2"/>
          </p:nvPr>
        </p:nvSpPr>
        <p:spPr>
          <a:xfrm>
            <a:off x="5711776" y="1773238"/>
            <a:ext cx="4788000" cy="41767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673C973A-CF30-4387-80D8-E41181536C91}"/>
              </a:ext>
            </a:extLst>
          </p:cNvPr>
          <p:cNvSpPr>
            <a:spLocks noGrp="1"/>
          </p:cNvSpPr>
          <p:nvPr>
            <p:ph type="dt" sz="half" idx="10"/>
          </p:nvPr>
        </p:nvSpPr>
        <p:spPr/>
        <p:txBody>
          <a:bodyPr/>
          <a:lstStyle/>
          <a:p>
            <a:fld id="{60BB9AD6-AE4A-4C8C-A012-787026DE56F6}" type="datetimeFigureOut">
              <a:rPr lang="sv-SE" smtClean="0"/>
              <a:t>2024-01-19</a:t>
            </a:fld>
            <a:endParaRPr lang="sv-SE"/>
          </a:p>
        </p:txBody>
      </p:sp>
      <p:sp>
        <p:nvSpPr>
          <p:cNvPr id="6" name="Platshållare för sidfot 5">
            <a:extLst>
              <a:ext uri="{FF2B5EF4-FFF2-40B4-BE49-F238E27FC236}">
                <a16:creationId xmlns:a16="http://schemas.microsoft.com/office/drawing/2014/main" id="{7B6FF7B1-0F18-4AEB-9228-65D7649DA66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0985BE-7212-4C8A-92F3-6DD87FE82F10}"/>
              </a:ext>
            </a:extLst>
          </p:cNvPr>
          <p:cNvSpPr>
            <a:spLocks noGrp="1"/>
          </p:cNvSpPr>
          <p:nvPr>
            <p:ph type="sldNum" sz="quarter" idx="12"/>
          </p:nvPr>
        </p:nvSpPr>
        <p:spPr/>
        <p:txBody>
          <a:bodyPr/>
          <a:lstStyle/>
          <a:p>
            <a:fld id="{469E8686-56D6-4ED3-9328-3D5202558211}" type="slidenum">
              <a:rPr lang="sv-SE" smtClean="0"/>
              <a:t>‹#›</a:t>
            </a:fld>
            <a:endParaRPr lang="sv-SE"/>
          </a:p>
        </p:txBody>
      </p:sp>
      <p:sp>
        <p:nvSpPr>
          <p:cNvPr id="8" name="Rubrik 7">
            <a:extLst>
              <a:ext uri="{FF2B5EF4-FFF2-40B4-BE49-F238E27FC236}">
                <a16:creationId xmlns:a16="http://schemas.microsoft.com/office/drawing/2014/main" id="{14EAE023-4EAD-48FB-9325-2F2FC8B21E3E}"/>
              </a:ext>
            </a:extLst>
          </p:cNvPr>
          <p:cNvSpPr>
            <a:spLocks noGrp="1"/>
          </p:cNvSpPr>
          <p:nvPr>
            <p:ph type="title"/>
          </p:nvPr>
        </p:nvSpPr>
        <p:spPr/>
        <p:txBody>
          <a:bodyPr/>
          <a:lstStyle/>
          <a:p>
            <a:r>
              <a:rPr lang="sv-SE"/>
              <a:t>Klicka här för att ändra mall för rubrikformat</a:t>
            </a:r>
          </a:p>
        </p:txBody>
      </p:sp>
      <p:pic>
        <p:nvPicPr>
          <p:cNvPr id="10" name="Bildobjekt 9">
            <a:extLst>
              <a:ext uri="{FF2B5EF4-FFF2-40B4-BE49-F238E27FC236}">
                <a16:creationId xmlns:a16="http://schemas.microsoft.com/office/drawing/2014/main" id="{5C0E9C1B-9D3B-4BC8-BC0E-5B9B78E3065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5527" y="6048751"/>
            <a:ext cx="972000" cy="715605"/>
          </a:xfrm>
          <a:prstGeom prst="rect">
            <a:avLst/>
          </a:prstGeom>
        </p:spPr>
      </p:pic>
      <p:pic>
        <p:nvPicPr>
          <p:cNvPr id="11" name="Bildobjekt 10">
            <a:extLst>
              <a:ext uri="{FF2B5EF4-FFF2-40B4-BE49-F238E27FC236}">
                <a16:creationId xmlns:a16="http://schemas.microsoft.com/office/drawing/2014/main" id="{EE0A8002-88C8-4D9C-8A49-720280ADDA9D}"/>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6144995"/>
            <a:ext cx="12192000" cy="713005"/>
          </a:xfrm>
          <a:prstGeom prst="rect">
            <a:avLst/>
          </a:prstGeom>
        </p:spPr>
      </p:pic>
    </p:spTree>
    <p:extLst>
      <p:ext uri="{BB962C8B-B14F-4D97-AF65-F5344CB8AC3E}">
        <p14:creationId xmlns:p14="http://schemas.microsoft.com/office/powerpoint/2010/main" val="2468290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Endast rubrik med siluet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55E7D79-6092-4F13-9D85-672B3CB26FE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144995"/>
            <a:ext cx="12192000" cy="713005"/>
          </a:xfrm>
          <a:prstGeom prst="rect">
            <a:avLst/>
          </a:prstGeom>
        </p:spPr>
      </p:pic>
      <p:sp>
        <p:nvSpPr>
          <p:cNvPr id="2" name="Rubrik 1">
            <a:extLst>
              <a:ext uri="{FF2B5EF4-FFF2-40B4-BE49-F238E27FC236}">
                <a16:creationId xmlns:a16="http://schemas.microsoft.com/office/drawing/2014/main" id="{28CCA619-07B3-43AB-B312-3B4FA95C7D4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95BCCCF-12C0-4582-BF88-272DBEE9E79E}"/>
              </a:ext>
            </a:extLst>
          </p:cNvPr>
          <p:cNvSpPr>
            <a:spLocks noGrp="1"/>
          </p:cNvSpPr>
          <p:nvPr>
            <p:ph type="dt" sz="half" idx="10"/>
          </p:nvPr>
        </p:nvSpPr>
        <p:spPr/>
        <p:txBody>
          <a:bodyPr/>
          <a:lstStyle/>
          <a:p>
            <a:fld id="{60BB9AD6-AE4A-4C8C-A012-787026DE56F6}" type="datetimeFigureOut">
              <a:rPr lang="sv-SE" smtClean="0"/>
              <a:t>2024-01-19</a:t>
            </a:fld>
            <a:endParaRPr lang="sv-SE"/>
          </a:p>
        </p:txBody>
      </p:sp>
      <p:sp>
        <p:nvSpPr>
          <p:cNvPr id="4" name="Platshållare för sidfot 3">
            <a:extLst>
              <a:ext uri="{FF2B5EF4-FFF2-40B4-BE49-F238E27FC236}">
                <a16:creationId xmlns:a16="http://schemas.microsoft.com/office/drawing/2014/main" id="{E3C0E9C2-89A6-4260-AAAD-03F0B1CD505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DB254DF-8588-47A8-B5CF-FDD57226035E}"/>
              </a:ext>
            </a:extLst>
          </p:cNvPr>
          <p:cNvSpPr>
            <a:spLocks noGrp="1"/>
          </p:cNvSpPr>
          <p:nvPr>
            <p:ph type="sldNum" sz="quarter" idx="12"/>
          </p:nvPr>
        </p:nvSpPr>
        <p:spPr/>
        <p:txBody>
          <a:bodyPr/>
          <a:lstStyle/>
          <a:p>
            <a:fld id="{469E8686-56D6-4ED3-9328-3D5202558211}" type="slidenum">
              <a:rPr lang="sv-SE" smtClean="0"/>
              <a:t>‹#›</a:t>
            </a:fld>
            <a:endParaRPr lang="sv-SE"/>
          </a:p>
        </p:txBody>
      </p:sp>
      <p:pic>
        <p:nvPicPr>
          <p:cNvPr id="7" name="Bildobjekt 6" descr="Ystads kommun logotyp">
            <a:extLst>
              <a:ext uri="{FF2B5EF4-FFF2-40B4-BE49-F238E27FC236}">
                <a16:creationId xmlns:a16="http://schemas.microsoft.com/office/drawing/2014/main" id="{BEAD2B6B-D598-4001-947E-1F0D95ECCD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5527" y="6048751"/>
            <a:ext cx="972000" cy="715605"/>
          </a:xfrm>
          <a:prstGeom prst="rect">
            <a:avLst/>
          </a:prstGeom>
        </p:spPr>
      </p:pic>
    </p:spTree>
    <p:extLst>
      <p:ext uri="{BB962C8B-B14F-4D97-AF65-F5344CB8AC3E}">
        <p14:creationId xmlns:p14="http://schemas.microsoft.com/office/powerpoint/2010/main" val="3493738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D2C33D73-A9A8-4C04-9BDE-6F61D3485B0D}"/>
              </a:ext>
            </a:extLst>
          </p:cNvPr>
          <p:cNvSpPr>
            <a:spLocks noGrp="1"/>
          </p:cNvSpPr>
          <p:nvPr>
            <p:ph type="pic" sz="quarter" idx="13"/>
          </p:nvPr>
        </p:nvSpPr>
        <p:spPr>
          <a:xfrm>
            <a:off x="5711825" y="1785938"/>
            <a:ext cx="4788000" cy="4164012"/>
          </a:xfrm>
          <a:solidFill>
            <a:schemeClr val="tx2">
              <a:lumMod val="20000"/>
              <a:lumOff val="80000"/>
            </a:schemeClr>
          </a:solidFill>
        </p:spPr>
        <p:txBody>
          <a:bodyPr anchor="ctr" anchorCtr="0"/>
          <a:lstStyle>
            <a:lvl1pPr marL="0" indent="0" algn="ctr">
              <a:buNone/>
              <a:defRPr/>
            </a:lvl1pPr>
          </a:lstStyle>
          <a:p>
            <a:r>
              <a:rPr lang="sv-SE"/>
              <a:t>Klicka på ikonen för att lägga till en bild</a:t>
            </a:r>
          </a:p>
        </p:txBody>
      </p:sp>
      <p:sp>
        <p:nvSpPr>
          <p:cNvPr id="2" name="Rubrik 1">
            <a:extLst>
              <a:ext uri="{FF2B5EF4-FFF2-40B4-BE49-F238E27FC236}">
                <a16:creationId xmlns:a16="http://schemas.microsoft.com/office/drawing/2014/main" id="{17A53962-8BD3-4869-998C-9A523D09E0F3}"/>
              </a:ext>
            </a:extLst>
          </p:cNvPr>
          <p:cNvSpPr>
            <a:spLocks noGrp="1"/>
          </p:cNvSpPr>
          <p:nvPr>
            <p:ph type="title"/>
          </p:nvPr>
        </p:nvSpPr>
        <p:spPr>
          <a:xfrm>
            <a:off x="635776" y="607272"/>
            <a:ext cx="9864000" cy="818173"/>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EF983372-B2DD-45F0-931C-0CF3ADC65AF9}"/>
              </a:ext>
            </a:extLst>
          </p:cNvPr>
          <p:cNvSpPr>
            <a:spLocks noGrp="1"/>
          </p:cNvSpPr>
          <p:nvPr>
            <p:ph sz="half" idx="1"/>
          </p:nvPr>
        </p:nvSpPr>
        <p:spPr>
          <a:xfrm>
            <a:off x="635776" y="1785599"/>
            <a:ext cx="4788000" cy="416447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673C973A-CF30-4387-80D8-E41181536C91}"/>
              </a:ext>
            </a:extLst>
          </p:cNvPr>
          <p:cNvSpPr>
            <a:spLocks noGrp="1"/>
          </p:cNvSpPr>
          <p:nvPr>
            <p:ph type="dt" sz="half" idx="10"/>
          </p:nvPr>
        </p:nvSpPr>
        <p:spPr/>
        <p:txBody>
          <a:bodyPr/>
          <a:lstStyle/>
          <a:p>
            <a:fld id="{60BB9AD6-AE4A-4C8C-A012-787026DE56F6}" type="datetimeFigureOut">
              <a:rPr lang="sv-SE" smtClean="0"/>
              <a:t>2024-01-19</a:t>
            </a:fld>
            <a:endParaRPr lang="sv-SE"/>
          </a:p>
        </p:txBody>
      </p:sp>
      <p:sp>
        <p:nvSpPr>
          <p:cNvPr id="6" name="Platshållare för sidfot 5">
            <a:extLst>
              <a:ext uri="{FF2B5EF4-FFF2-40B4-BE49-F238E27FC236}">
                <a16:creationId xmlns:a16="http://schemas.microsoft.com/office/drawing/2014/main" id="{7B6FF7B1-0F18-4AEB-9228-65D7649DA66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0985BE-7212-4C8A-92F3-6DD87FE82F10}"/>
              </a:ext>
            </a:extLst>
          </p:cNvPr>
          <p:cNvSpPr>
            <a:spLocks noGrp="1"/>
          </p:cNvSpPr>
          <p:nvPr>
            <p:ph type="sldNum" sz="quarter" idx="12"/>
          </p:nvPr>
        </p:nvSpPr>
        <p:spPr/>
        <p:txBody>
          <a:bodyPr/>
          <a:lstStyle/>
          <a:p>
            <a:fld id="{469E8686-56D6-4ED3-9328-3D5202558211}" type="slidenum">
              <a:rPr lang="sv-SE" smtClean="0"/>
              <a:t>‹#›</a:t>
            </a:fld>
            <a:endParaRPr lang="sv-SE"/>
          </a:p>
        </p:txBody>
      </p:sp>
    </p:spTree>
    <p:extLst>
      <p:ext uri="{BB962C8B-B14F-4D97-AF65-F5344CB8AC3E}">
        <p14:creationId xmlns:p14="http://schemas.microsoft.com/office/powerpoint/2010/main" val="2493749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D2C33D73-A9A8-4C04-9BDE-6F61D3485B0D}"/>
              </a:ext>
            </a:extLst>
          </p:cNvPr>
          <p:cNvSpPr>
            <a:spLocks noGrp="1"/>
          </p:cNvSpPr>
          <p:nvPr>
            <p:ph type="pic" sz="quarter" idx="13"/>
          </p:nvPr>
        </p:nvSpPr>
        <p:spPr>
          <a:xfrm>
            <a:off x="630238" y="1785938"/>
            <a:ext cx="9869587" cy="4164012"/>
          </a:xfrm>
          <a:solidFill>
            <a:schemeClr val="tx2">
              <a:lumMod val="20000"/>
              <a:lumOff val="80000"/>
            </a:schemeClr>
          </a:solidFill>
        </p:spPr>
        <p:txBody>
          <a:bodyPr anchor="ctr" anchorCtr="0"/>
          <a:lstStyle>
            <a:lvl1pPr marL="0" indent="0" algn="ctr">
              <a:buNone/>
              <a:defRPr/>
            </a:lvl1pPr>
          </a:lstStyle>
          <a:p>
            <a:r>
              <a:rPr lang="sv-SE"/>
              <a:t>Klicka på ikonen för att lägga till en bild</a:t>
            </a:r>
          </a:p>
        </p:txBody>
      </p:sp>
      <p:sp>
        <p:nvSpPr>
          <p:cNvPr id="2" name="Rubrik 1">
            <a:extLst>
              <a:ext uri="{FF2B5EF4-FFF2-40B4-BE49-F238E27FC236}">
                <a16:creationId xmlns:a16="http://schemas.microsoft.com/office/drawing/2014/main" id="{17A53962-8BD3-4869-998C-9A523D09E0F3}"/>
              </a:ext>
            </a:extLst>
          </p:cNvPr>
          <p:cNvSpPr>
            <a:spLocks noGrp="1"/>
          </p:cNvSpPr>
          <p:nvPr>
            <p:ph type="title"/>
          </p:nvPr>
        </p:nvSpPr>
        <p:spPr>
          <a:xfrm>
            <a:off x="635776" y="607272"/>
            <a:ext cx="9864000" cy="818173"/>
          </a:xfrm>
        </p:spPr>
        <p:txBody>
          <a:bodyPr/>
          <a:lstStyle/>
          <a:p>
            <a:r>
              <a:rPr lang="sv-SE"/>
              <a:t>Klicka här för att ändra mall för rubrikformat</a:t>
            </a:r>
            <a:endParaRPr lang="sv-SE" dirty="0"/>
          </a:p>
        </p:txBody>
      </p:sp>
      <p:sp>
        <p:nvSpPr>
          <p:cNvPr id="5" name="Platshållare för datum 4">
            <a:extLst>
              <a:ext uri="{FF2B5EF4-FFF2-40B4-BE49-F238E27FC236}">
                <a16:creationId xmlns:a16="http://schemas.microsoft.com/office/drawing/2014/main" id="{673C973A-CF30-4387-80D8-E41181536C91}"/>
              </a:ext>
            </a:extLst>
          </p:cNvPr>
          <p:cNvSpPr>
            <a:spLocks noGrp="1"/>
          </p:cNvSpPr>
          <p:nvPr>
            <p:ph type="dt" sz="half" idx="10"/>
          </p:nvPr>
        </p:nvSpPr>
        <p:spPr/>
        <p:txBody>
          <a:bodyPr/>
          <a:lstStyle/>
          <a:p>
            <a:fld id="{60BB9AD6-AE4A-4C8C-A012-787026DE56F6}" type="datetimeFigureOut">
              <a:rPr lang="sv-SE" smtClean="0"/>
              <a:t>2024-01-19</a:t>
            </a:fld>
            <a:endParaRPr lang="sv-SE"/>
          </a:p>
        </p:txBody>
      </p:sp>
      <p:sp>
        <p:nvSpPr>
          <p:cNvPr id="6" name="Platshållare för sidfot 5">
            <a:extLst>
              <a:ext uri="{FF2B5EF4-FFF2-40B4-BE49-F238E27FC236}">
                <a16:creationId xmlns:a16="http://schemas.microsoft.com/office/drawing/2014/main" id="{7B6FF7B1-0F18-4AEB-9228-65D7649DA66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0985BE-7212-4C8A-92F3-6DD87FE82F10}"/>
              </a:ext>
            </a:extLst>
          </p:cNvPr>
          <p:cNvSpPr>
            <a:spLocks noGrp="1"/>
          </p:cNvSpPr>
          <p:nvPr>
            <p:ph type="sldNum" sz="quarter" idx="12"/>
          </p:nvPr>
        </p:nvSpPr>
        <p:spPr/>
        <p:txBody>
          <a:bodyPr/>
          <a:lstStyle/>
          <a:p>
            <a:fld id="{469E8686-56D6-4ED3-9328-3D5202558211}" type="slidenum">
              <a:rPr lang="sv-SE" smtClean="0"/>
              <a:t>‹#›</a:t>
            </a:fld>
            <a:endParaRPr lang="sv-SE"/>
          </a:p>
        </p:txBody>
      </p:sp>
    </p:spTree>
    <p:extLst>
      <p:ext uri="{BB962C8B-B14F-4D97-AF65-F5344CB8AC3E}">
        <p14:creationId xmlns:p14="http://schemas.microsoft.com/office/powerpoint/2010/main" val="2158740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delar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464F07-1CCD-427D-BEBD-7314D8E8C4B8}"/>
              </a:ext>
            </a:extLst>
          </p:cNvPr>
          <p:cNvSpPr>
            <a:spLocks noGrp="1"/>
          </p:cNvSpPr>
          <p:nvPr>
            <p:ph type="ctrTitle"/>
          </p:nvPr>
        </p:nvSpPr>
        <p:spPr>
          <a:xfrm>
            <a:off x="1524000" y="654851"/>
            <a:ext cx="9144000" cy="3584640"/>
          </a:xfrm>
        </p:spPr>
        <p:txBody>
          <a:bodyPr anchor="b"/>
          <a:lstStyle>
            <a:lvl1pPr algn="ctr">
              <a:defRPr sz="6000">
                <a:solidFill>
                  <a:schemeClr val="bg1"/>
                </a:solidFill>
              </a:defRPr>
            </a:lvl1pPr>
          </a:lstStyle>
          <a:p>
            <a:r>
              <a:rPr lang="sv-SE"/>
              <a:t>Klicka här för att ändra mall för rubrikformat</a:t>
            </a:r>
            <a:endParaRPr lang="sv-SE" dirty="0"/>
          </a:p>
        </p:txBody>
      </p:sp>
      <p:pic>
        <p:nvPicPr>
          <p:cNvPr id="8" name="Bildobjekt 7">
            <a:extLst>
              <a:ext uri="{FF2B5EF4-FFF2-40B4-BE49-F238E27FC236}">
                <a16:creationId xmlns:a16="http://schemas.microsoft.com/office/drawing/2014/main" id="{61BFBD03-D2CA-42C9-BB68-8E10F6C109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049395" y="6050778"/>
            <a:ext cx="963067" cy="555764"/>
          </a:xfrm>
          <a:prstGeom prst="rect">
            <a:avLst/>
          </a:prstGeom>
        </p:spPr>
      </p:pic>
    </p:spTree>
    <p:extLst>
      <p:ext uri="{BB962C8B-B14F-4D97-AF65-F5344CB8AC3E}">
        <p14:creationId xmlns:p14="http://schemas.microsoft.com/office/powerpoint/2010/main" val="911833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or logotyp">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C4E2C99-37E2-4015-9A62-9AF1B534096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8354" y="1824224"/>
            <a:ext cx="5419355" cy="3209551"/>
          </a:xfrm>
          <a:prstGeom prst="rect">
            <a:avLst/>
          </a:prstGeom>
        </p:spPr>
      </p:pic>
    </p:spTree>
    <p:extLst>
      <p:ext uri="{BB962C8B-B14F-4D97-AF65-F5344CB8AC3E}">
        <p14:creationId xmlns:p14="http://schemas.microsoft.com/office/powerpoint/2010/main" val="1592295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464F07-1CCD-427D-BEBD-7314D8E8C4B8}"/>
              </a:ext>
            </a:extLst>
          </p:cNvPr>
          <p:cNvSpPr>
            <a:spLocks noGrp="1"/>
          </p:cNvSpPr>
          <p:nvPr>
            <p:ph type="ctrTitle"/>
          </p:nvPr>
        </p:nvSpPr>
        <p:spPr>
          <a:xfrm>
            <a:off x="1524000" y="654851"/>
            <a:ext cx="9144000" cy="2387600"/>
          </a:xfrm>
        </p:spPr>
        <p:txBody>
          <a:bodyPr anchor="b"/>
          <a:lstStyle>
            <a:lvl1pPr algn="ctr">
              <a:defRPr sz="60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D9F53FB-CC04-41FA-9B25-0504005EF28E}"/>
              </a:ext>
            </a:extLst>
          </p:cNvPr>
          <p:cNvSpPr>
            <a:spLocks noGrp="1"/>
          </p:cNvSpPr>
          <p:nvPr>
            <p:ph type="subTitle" idx="1"/>
          </p:nvPr>
        </p:nvSpPr>
        <p:spPr>
          <a:xfrm>
            <a:off x="1524000" y="327890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69543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67B4DCF-703A-4E90-B5BC-7232908CEBD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470C94BE-5CD8-4B10-8FC1-5A21DE125E6E}"/>
              </a:ext>
            </a:extLst>
          </p:cNvPr>
          <p:cNvSpPr>
            <a:spLocks noGrp="1"/>
          </p:cNvSpPr>
          <p:nvPr>
            <p:ph type="dt" sz="half" idx="10"/>
          </p:nvPr>
        </p:nvSpPr>
        <p:spPr/>
        <p:txBody>
          <a:bodyPr/>
          <a:lstStyle/>
          <a:p>
            <a:fld id="{60BB9AD6-AE4A-4C8C-A012-787026DE56F6}" type="datetimeFigureOut">
              <a:rPr lang="sv-SE" smtClean="0"/>
              <a:t>2024-01-19</a:t>
            </a:fld>
            <a:endParaRPr lang="sv-SE"/>
          </a:p>
        </p:txBody>
      </p:sp>
      <p:sp>
        <p:nvSpPr>
          <p:cNvPr id="5" name="Platshållare för sidfot 4">
            <a:extLst>
              <a:ext uri="{FF2B5EF4-FFF2-40B4-BE49-F238E27FC236}">
                <a16:creationId xmlns:a16="http://schemas.microsoft.com/office/drawing/2014/main" id="{487D0ED8-FA65-4260-A8E2-FFB2A496AD9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FDD03F5-A71F-480C-8DD6-19C1893997ED}"/>
              </a:ext>
            </a:extLst>
          </p:cNvPr>
          <p:cNvSpPr>
            <a:spLocks noGrp="1"/>
          </p:cNvSpPr>
          <p:nvPr>
            <p:ph type="sldNum" sz="quarter" idx="12"/>
          </p:nvPr>
        </p:nvSpPr>
        <p:spPr/>
        <p:txBody>
          <a:bodyPr/>
          <a:lstStyle/>
          <a:p>
            <a:fld id="{469E8686-56D6-4ED3-9328-3D5202558211}" type="slidenum">
              <a:rPr lang="sv-SE" smtClean="0"/>
              <a:t>‹#›</a:t>
            </a:fld>
            <a:endParaRPr lang="sv-SE"/>
          </a:p>
        </p:txBody>
      </p:sp>
      <p:sp>
        <p:nvSpPr>
          <p:cNvPr id="8" name="Rubrik 7">
            <a:extLst>
              <a:ext uri="{FF2B5EF4-FFF2-40B4-BE49-F238E27FC236}">
                <a16:creationId xmlns:a16="http://schemas.microsoft.com/office/drawing/2014/main" id="{54AD014C-22AE-4435-A2FB-B5EF59247DE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74581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F983372-B2DD-45F0-931C-0CF3ADC65AF9}"/>
              </a:ext>
            </a:extLst>
          </p:cNvPr>
          <p:cNvSpPr>
            <a:spLocks noGrp="1"/>
          </p:cNvSpPr>
          <p:nvPr>
            <p:ph sz="half" idx="1"/>
          </p:nvPr>
        </p:nvSpPr>
        <p:spPr>
          <a:xfrm>
            <a:off x="635776" y="1773238"/>
            <a:ext cx="4788000" cy="41767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7AC7E82-2E1A-46F6-8824-9838C6E2E135}"/>
              </a:ext>
            </a:extLst>
          </p:cNvPr>
          <p:cNvSpPr>
            <a:spLocks noGrp="1"/>
          </p:cNvSpPr>
          <p:nvPr>
            <p:ph sz="half" idx="2"/>
          </p:nvPr>
        </p:nvSpPr>
        <p:spPr>
          <a:xfrm>
            <a:off x="5711776" y="1773238"/>
            <a:ext cx="4788000" cy="41767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673C973A-CF30-4387-80D8-E41181536C91}"/>
              </a:ext>
            </a:extLst>
          </p:cNvPr>
          <p:cNvSpPr>
            <a:spLocks noGrp="1"/>
          </p:cNvSpPr>
          <p:nvPr>
            <p:ph type="dt" sz="half" idx="10"/>
          </p:nvPr>
        </p:nvSpPr>
        <p:spPr/>
        <p:txBody>
          <a:bodyPr/>
          <a:lstStyle/>
          <a:p>
            <a:fld id="{60BB9AD6-AE4A-4C8C-A012-787026DE56F6}" type="datetimeFigureOut">
              <a:rPr lang="sv-SE" smtClean="0"/>
              <a:t>2024-01-19</a:t>
            </a:fld>
            <a:endParaRPr lang="sv-SE"/>
          </a:p>
        </p:txBody>
      </p:sp>
      <p:sp>
        <p:nvSpPr>
          <p:cNvPr id="6" name="Platshållare för sidfot 5">
            <a:extLst>
              <a:ext uri="{FF2B5EF4-FFF2-40B4-BE49-F238E27FC236}">
                <a16:creationId xmlns:a16="http://schemas.microsoft.com/office/drawing/2014/main" id="{7B6FF7B1-0F18-4AEB-9228-65D7649DA66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0985BE-7212-4C8A-92F3-6DD87FE82F10}"/>
              </a:ext>
            </a:extLst>
          </p:cNvPr>
          <p:cNvSpPr>
            <a:spLocks noGrp="1"/>
          </p:cNvSpPr>
          <p:nvPr>
            <p:ph type="sldNum" sz="quarter" idx="12"/>
          </p:nvPr>
        </p:nvSpPr>
        <p:spPr/>
        <p:txBody>
          <a:bodyPr/>
          <a:lstStyle/>
          <a:p>
            <a:fld id="{469E8686-56D6-4ED3-9328-3D5202558211}" type="slidenum">
              <a:rPr lang="sv-SE" smtClean="0"/>
              <a:t>‹#›</a:t>
            </a:fld>
            <a:endParaRPr lang="sv-SE"/>
          </a:p>
        </p:txBody>
      </p:sp>
      <p:sp>
        <p:nvSpPr>
          <p:cNvPr id="8" name="Rubrik 7">
            <a:extLst>
              <a:ext uri="{FF2B5EF4-FFF2-40B4-BE49-F238E27FC236}">
                <a16:creationId xmlns:a16="http://schemas.microsoft.com/office/drawing/2014/main" id="{14EAE023-4EAD-48FB-9325-2F2FC8B21E3E}"/>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342640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CCA619-07B3-43AB-B312-3B4FA95C7D4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95BCCCF-12C0-4582-BF88-272DBEE9E79E}"/>
              </a:ext>
            </a:extLst>
          </p:cNvPr>
          <p:cNvSpPr>
            <a:spLocks noGrp="1"/>
          </p:cNvSpPr>
          <p:nvPr>
            <p:ph type="dt" sz="half" idx="10"/>
          </p:nvPr>
        </p:nvSpPr>
        <p:spPr/>
        <p:txBody>
          <a:bodyPr/>
          <a:lstStyle/>
          <a:p>
            <a:fld id="{60BB9AD6-AE4A-4C8C-A012-787026DE56F6}" type="datetimeFigureOut">
              <a:rPr lang="sv-SE" smtClean="0"/>
              <a:t>2024-01-19</a:t>
            </a:fld>
            <a:endParaRPr lang="sv-SE"/>
          </a:p>
        </p:txBody>
      </p:sp>
      <p:sp>
        <p:nvSpPr>
          <p:cNvPr id="4" name="Platshållare för sidfot 3">
            <a:extLst>
              <a:ext uri="{FF2B5EF4-FFF2-40B4-BE49-F238E27FC236}">
                <a16:creationId xmlns:a16="http://schemas.microsoft.com/office/drawing/2014/main" id="{E3C0E9C2-89A6-4260-AAAD-03F0B1CD505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DB254DF-8588-47A8-B5CF-FDD57226035E}"/>
              </a:ext>
            </a:extLst>
          </p:cNvPr>
          <p:cNvSpPr>
            <a:spLocks noGrp="1"/>
          </p:cNvSpPr>
          <p:nvPr>
            <p:ph type="sldNum" sz="quarter" idx="12"/>
          </p:nvPr>
        </p:nvSpPr>
        <p:spPr/>
        <p:txBody>
          <a:bodyPr/>
          <a:lstStyle/>
          <a:p>
            <a:fld id="{469E8686-56D6-4ED3-9328-3D5202558211}" type="slidenum">
              <a:rPr lang="sv-SE" smtClean="0"/>
              <a:t>‹#›</a:t>
            </a:fld>
            <a:endParaRPr lang="sv-SE"/>
          </a:p>
        </p:txBody>
      </p:sp>
    </p:spTree>
    <p:extLst>
      <p:ext uri="{BB962C8B-B14F-4D97-AF65-F5344CB8AC3E}">
        <p14:creationId xmlns:p14="http://schemas.microsoft.com/office/powerpoint/2010/main" val="3454073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D50979F-239B-4374-8BD5-80B243B4E92E}"/>
              </a:ext>
            </a:extLst>
          </p:cNvPr>
          <p:cNvSpPr>
            <a:spLocks noGrp="1"/>
          </p:cNvSpPr>
          <p:nvPr>
            <p:ph type="dt" sz="half" idx="10"/>
          </p:nvPr>
        </p:nvSpPr>
        <p:spPr/>
        <p:txBody>
          <a:bodyPr/>
          <a:lstStyle/>
          <a:p>
            <a:fld id="{60BB9AD6-AE4A-4C8C-A012-787026DE56F6}" type="datetimeFigureOut">
              <a:rPr lang="sv-SE" smtClean="0"/>
              <a:t>2024-01-19</a:t>
            </a:fld>
            <a:endParaRPr lang="sv-SE"/>
          </a:p>
        </p:txBody>
      </p:sp>
      <p:sp>
        <p:nvSpPr>
          <p:cNvPr id="3" name="Platshållare för sidfot 2">
            <a:extLst>
              <a:ext uri="{FF2B5EF4-FFF2-40B4-BE49-F238E27FC236}">
                <a16:creationId xmlns:a16="http://schemas.microsoft.com/office/drawing/2014/main" id="{621EFBE4-A063-4C8B-81FC-73BB08E2721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ADE8DA9-0125-4777-95F7-92589F3DD953}"/>
              </a:ext>
            </a:extLst>
          </p:cNvPr>
          <p:cNvSpPr>
            <a:spLocks noGrp="1"/>
          </p:cNvSpPr>
          <p:nvPr>
            <p:ph type="sldNum" sz="quarter" idx="12"/>
          </p:nvPr>
        </p:nvSpPr>
        <p:spPr/>
        <p:txBody>
          <a:bodyPr/>
          <a:lstStyle/>
          <a:p>
            <a:fld id="{469E8686-56D6-4ED3-9328-3D5202558211}" type="slidenum">
              <a:rPr lang="sv-SE" smtClean="0"/>
              <a:t>‹#›</a:t>
            </a:fld>
            <a:endParaRPr lang="sv-SE"/>
          </a:p>
        </p:txBody>
      </p:sp>
    </p:spTree>
    <p:extLst>
      <p:ext uri="{BB962C8B-B14F-4D97-AF65-F5344CB8AC3E}">
        <p14:creationId xmlns:p14="http://schemas.microsoft.com/office/powerpoint/2010/main" val="1807968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Rubrik och innehåll med bildbår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FC21EA-8029-4C2B-879C-082B2DEB7C8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67B4DCF-703A-4E90-B5BC-7232908CEBD1}"/>
              </a:ext>
            </a:extLst>
          </p:cNvPr>
          <p:cNvSpPr>
            <a:spLocks noGrp="1"/>
          </p:cNvSpPr>
          <p:nvPr>
            <p:ph idx="1"/>
          </p:nvPr>
        </p:nvSpPr>
        <p:spPr>
          <a:xfrm>
            <a:off x="635776" y="1773238"/>
            <a:ext cx="9864000" cy="41767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0C94BE-5CD8-4B10-8FC1-5A21DE125E6E}"/>
              </a:ext>
            </a:extLst>
          </p:cNvPr>
          <p:cNvSpPr>
            <a:spLocks noGrp="1"/>
          </p:cNvSpPr>
          <p:nvPr>
            <p:ph type="dt" sz="half" idx="10"/>
          </p:nvPr>
        </p:nvSpPr>
        <p:spPr/>
        <p:txBody>
          <a:bodyPr/>
          <a:lstStyle/>
          <a:p>
            <a:fld id="{60BB9AD6-AE4A-4C8C-A012-787026DE56F6}" type="datetimeFigureOut">
              <a:rPr lang="sv-SE" smtClean="0"/>
              <a:t>2024-01-19</a:t>
            </a:fld>
            <a:endParaRPr lang="sv-SE"/>
          </a:p>
        </p:txBody>
      </p:sp>
      <p:sp>
        <p:nvSpPr>
          <p:cNvPr id="5" name="Platshållare för sidfot 4">
            <a:extLst>
              <a:ext uri="{FF2B5EF4-FFF2-40B4-BE49-F238E27FC236}">
                <a16:creationId xmlns:a16="http://schemas.microsoft.com/office/drawing/2014/main" id="{487D0ED8-FA65-4260-A8E2-FFB2A496AD9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FDD03F5-A71F-480C-8DD6-19C1893997ED}"/>
              </a:ext>
            </a:extLst>
          </p:cNvPr>
          <p:cNvSpPr>
            <a:spLocks noGrp="1"/>
          </p:cNvSpPr>
          <p:nvPr>
            <p:ph type="sldNum" sz="quarter" idx="12"/>
          </p:nvPr>
        </p:nvSpPr>
        <p:spPr>
          <a:xfrm>
            <a:off x="9961356" y="369948"/>
            <a:ext cx="541544" cy="180000"/>
          </a:xfrm>
        </p:spPr>
        <p:txBody>
          <a:bodyPr/>
          <a:lstStyle/>
          <a:p>
            <a:fld id="{469E8686-56D6-4ED3-9328-3D5202558211}" type="slidenum">
              <a:rPr lang="sv-SE" smtClean="0"/>
              <a:t>‹#›</a:t>
            </a:fld>
            <a:endParaRPr lang="sv-SE"/>
          </a:p>
        </p:txBody>
      </p:sp>
      <p:pic>
        <p:nvPicPr>
          <p:cNvPr id="8" name="Bildobjekt 7" descr="Ystads kommun logotyp">
            <a:extLst>
              <a:ext uri="{FF2B5EF4-FFF2-40B4-BE49-F238E27FC236}">
                <a16:creationId xmlns:a16="http://schemas.microsoft.com/office/drawing/2014/main" id="{C66C2231-4207-4292-A642-5CF0154DD2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0396" y="4924288"/>
            <a:ext cx="972000" cy="715605"/>
          </a:xfrm>
          <a:prstGeom prst="rect">
            <a:avLst/>
          </a:prstGeom>
        </p:spPr>
      </p:pic>
      <p:grpSp>
        <p:nvGrpSpPr>
          <p:cNvPr id="34" name="Grupp 33">
            <a:extLst>
              <a:ext uri="{FF2B5EF4-FFF2-40B4-BE49-F238E27FC236}">
                <a16:creationId xmlns:a16="http://schemas.microsoft.com/office/drawing/2014/main" id="{D13ED173-4EDA-40FE-AC0A-C905531EE258}"/>
              </a:ext>
              <a:ext uri="{C183D7F6-B498-43B3-948B-1728B52AA6E4}">
                <adec:decorative xmlns:adec="http://schemas.microsoft.com/office/drawing/2017/decorative" val="1"/>
              </a:ext>
            </a:extLst>
          </p:cNvPr>
          <p:cNvGrpSpPr/>
          <p:nvPr userDrawn="1"/>
        </p:nvGrpSpPr>
        <p:grpSpPr>
          <a:xfrm>
            <a:off x="11110391" y="-1"/>
            <a:ext cx="1081610" cy="6861954"/>
            <a:chOff x="11110391" y="-1"/>
            <a:chExt cx="1081610" cy="6861954"/>
          </a:xfrm>
        </p:grpSpPr>
        <p:grpSp>
          <p:nvGrpSpPr>
            <p:cNvPr id="29" name="Grupp 28">
              <a:extLst>
                <a:ext uri="{FF2B5EF4-FFF2-40B4-BE49-F238E27FC236}">
                  <a16:creationId xmlns:a16="http://schemas.microsoft.com/office/drawing/2014/main" id="{CC5251AF-B4AA-4A6E-B6D5-41828077312C}"/>
                </a:ext>
              </a:extLst>
            </p:cNvPr>
            <p:cNvGrpSpPr/>
            <p:nvPr userDrawn="1"/>
          </p:nvGrpSpPr>
          <p:grpSpPr>
            <a:xfrm>
              <a:off x="11110393" y="-1"/>
              <a:ext cx="1081608" cy="6861954"/>
              <a:chOff x="11110393" y="-1"/>
              <a:chExt cx="1081608" cy="6861954"/>
            </a:xfrm>
          </p:grpSpPr>
          <p:pic>
            <p:nvPicPr>
              <p:cNvPr id="28" name="Bildobjekt 27">
                <a:extLst>
                  <a:ext uri="{FF2B5EF4-FFF2-40B4-BE49-F238E27FC236}">
                    <a16:creationId xmlns:a16="http://schemas.microsoft.com/office/drawing/2014/main" id="{CE8ABE12-1A0E-4B56-AC28-2AEB07BDDD2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110393" y="1188772"/>
                <a:ext cx="1081606" cy="1192727"/>
              </a:xfrm>
              <a:prstGeom prst="rect">
                <a:avLst/>
              </a:prstGeom>
            </p:spPr>
          </p:pic>
          <p:pic>
            <p:nvPicPr>
              <p:cNvPr id="12" name="Bildobjekt 11">
                <a:extLst>
                  <a:ext uri="{FF2B5EF4-FFF2-40B4-BE49-F238E27FC236}">
                    <a16:creationId xmlns:a16="http://schemas.microsoft.com/office/drawing/2014/main" id="{9EE49E8E-9B59-4CA7-85A7-E7020549979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2"/>
              <a:stretch/>
            </p:blipFill>
            <p:spPr>
              <a:xfrm>
                <a:off x="11110397" y="2377545"/>
                <a:ext cx="1081604" cy="1226981"/>
              </a:xfrm>
              <a:prstGeom prst="rect">
                <a:avLst/>
              </a:prstGeom>
            </p:spPr>
          </p:pic>
          <p:pic>
            <p:nvPicPr>
              <p:cNvPr id="20" name="Bildobjekt 19">
                <a:extLst>
                  <a:ext uri="{FF2B5EF4-FFF2-40B4-BE49-F238E27FC236}">
                    <a16:creationId xmlns:a16="http://schemas.microsoft.com/office/drawing/2014/main" id="{FA9CE574-750E-42DA-A097-C36BA62FDFF5}"/>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110395" y="-1"/>
                <a:ext cx="1081604" cy="1188773"/>
              </a:xfrm>
              <a:prstGeom prst="rect">
                <a:avLst/>
              </a:prstGeom>
            </p:spPr>
          </p:pic>
          <p:pic>
            <p:nvPicPr>
              <p:cNvPr id="22" name="Bildobjekt 21">
                <a:extLst>
                  <a:ext uri="{FF2B5EF4-FFF2-40B4-BE49-F238E27FC236}">
                    <a16:creationId xmlns:a16="http://schemas.microsoft.com/office/drawing/2014/main" id="{2511617E-7EDC-4282-A5C7-94D5282E7352}"/>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flipH="1">
                <a:off x="11110394" y="3604526"/>
                <a:ext cx="1081605" cy="1167051"/>
              </a:xfrm>
              <a:prstGeom prst="rect">
                <a:avLst/>
              </a:prstGeom>
            </p:spPr>
          </p:pic>
          <p:pic>
            <p:nvPicPr>
              <p:cNvPr id="24" name="Bildobjekt 23">
                <a:extLst>
                  <a:ext uri="{FF2B5EF4-FFF2-40B4-BE49-F238E27FC236}">
                    <a16:creationId xmlns:a16="http://schemas.microsoft.com/office/drawing/2014/main" id="{1C38D6DC-571A-4590-A183-62AC95CAC78E}"/>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11110394" y="5669226"/>
                <a:ext cx="1081605" cy="1192727"/>
              </a:xfrm>
              <a:prstGeom prst="rect">
                <a:avLst/>
              </a:prstGeom>
            </p:spPr>
          </p:pic>
        </p:grpSp>
        <p:sp>
          <p:nvSpPr>
            <p:cNvPr id="32" name="Rektangel 31">
              <a:extLst>
                <a:ext uri="{FF2B5EF4-FFF2-40B4-BE49-F238E27FC236}">
                  <a16:creationId xmlns:a16="http://schemas.microsoft.com/office/drawing/2014/main" id="{043AC39E-D76C-43CD-B66E-04B52117F467}"/>
                </a:ext>
                <a:ext uri="{C183D7F6-B498-43B3-948B-1728B52AA6E4}">
                  <adec:decorative xmlns:adec="http://schemas.microsoft.com/office/drawing/2017/decorative" val="1"/>
                </a:ext>
              </a:extLst>
            </p:cNvPr>
            <p:cNvSpPr/>
            <p:nvPr userDrawn="1"/>
          </p:nvSpPr>
          <p:spPr>
            <a:xfrm>
              <a:off x="11110391" y="1185462"/>
              <a:ext cx="360000" cy="3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extLst>
                <a:ext uri="{FF2B5EF4-FFF2-40B4-BE49-F238E27FC236}">
                  <a16:creationId xmlns:a16="http://schemas.microsoft.com/office/drawing/2014/main" id="{F4161257-928F-468C-BBBE-F9B4EA9ABB91}"/>
                </a:ext>
                <a:ext uri="{C183D7F6-B498-43B3-948B-1728B52AA6E4}">
                  <adec:decorative xmlns:adec="http://schemas.microsoft.com/office/drawing/2017/decorative" val="1"/>
                </a:ext>
              </a:extLst>
            </p:cNvPr>
            <p:cNvSpPr/>
            <p:nvPr userDrawn="1"/>
          </p:nvSpPr>
          <p:spPr>
            <a:xfrm>
              <a:off x="11832000" y="3607790"/>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1989557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vå delar med bildbår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F983372-B2DD-45F0-931C-0CF3ADC65AF9}"/>
              </a:ext>
            </a:extLst>
          </p:cNvPr>
          <p:cNvSpPr>
            <a:spLocks noGrp="1"/>
          </p:cNvSpPr>
          <p:nvPr>
            <p:ph sz="half" idx="1"/>
          </p:nvPr>
        </p:nvSpPr>
        <p:spPr>
          <a:xfrm>
            <a:off x="635776" y="1773238"/>
            <a:ext cx="4788000" cy="41767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7AC7E82-2E1A-46F6-8824-9838C6E2E135}"/>
              </a:ext>
            </a:extLst>
          </p:cNvPr>
          <p:cNvSpPr>
            <a:spLocks noGrp="1"/>
          </p:cNvSpPr>
          <p:nvPr>
            <p:ph sz="half" idx="2"/>
          </p:nvPr>
        </p:nvSpPr>
        <p:spPr>
          <a:xfrm>
            <a:off x="5711776" y="1773238"/>
            <a:ext cx="4788000" cy="41767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673C973A-CF30-4387-80D8-E41181536C91}"/>
              </a:ext>
            </a:extLst>
          </p:cNvPr>
          <p:cNvSpPr>
            <a:spLocks noGrp="1"/>
          </p:cNvSpPr>
          <p:nvPr>
            <p:ph type="dt" sz="half" idx="10"/>
          </p:nvPr>
        </p:nvSpPr>
        <p:spPr/>
        <p:txBody>
          <a:bodyPr/>
          <a:lstStyle/>
          <a:p>
            <a:fld id="{60BB9AD6-AE4A-4C8C-A012-787026DE56F6}" type="datetimeFigureOut">
              <a:rPr lang="sv-SE" smtClean="0"/>
              <a:t>2024-01-19</a:t>
            </a:fld>
            <a:endParaRPr lang="sv-SE"/>
          </a:p>
        </p:txBody>
      </p:sp>
      <p:sp>
        <p:nvSpPr>
          <p:cNvPr id="6" name="Platshållare för sidfot 5">
            <a:extLst>
              <a:ext uri="{FF2B5EF4-FFF2-40B4-BE49-F238E27FC236}">
                <a16:creationId xmlns:a16="http://schemas.microsoft.com/office/drawing/2014/main" id="{7B6FF7B1-0F18-4AEB-9228-65D7649DA66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0985BE-7212-4C8A-92F3-6DD87FE82F10}"/>
              </a:ext>
            </a:extLst>
          </p:cNvPr>
          <p:cNvSpPr>
            <a:spLocks noGrp="1"/>
          </p:cNvSpPr>
          <p:nvPr>
            <p:ph type="sldNum" sz="quarter" idx="12"/>
          </p:nvPr>
        </p:nvSpPr>
        <p:spPr>
          <a:xfrm>
            <a:off x="9958232" y="369948"/>
            <a:ext cx="541544" cy="180000"/>
          </a:xfrm>
        </p:spPr>
        <p:txBody>
          <a:bodyPr/>
          <a:lstStyle/>
          <a:p>
            <a:fld id="{469E8686-56D6-4ED3-9328-3D5202558211}" type="slidenum">
              <a:rPr lang="sv-SE" smtClean="0"/>
              <a:t>‹#›</a:t>
            </a:fld>
            <a:endParaRPr lang="sv-SE"/>
          </a:p>
        </p:txBody>
      </p:sp>
      <p:sp>
        <p:nvSpPr>
          <p:cNvPr id="8" name="Rubrik 7">
            <a:extLst>
              <a:ext uri="{FF2B5EF4-FFF2-40B4-BE49-F238E27FC236}">
                <a16:creationId xmlns:a16="http://schemas.microsoft.com/office/drawing/2014/main" id="{14EAE023-4EAD-48FB-9325-2F2FC8B21E3E}"/>
              </a:ext>
            </a:extLst>
          </p:cNvPr>
          <p:cNvSpPr>
            <a:spLocks noGrp="1"/>
          </p:cNvSpPr>
          <p:nvPr>
            <p:ph type="title"/>
          </p:nvPr>
        </p:nvSpPr>
        <p:spPr/>
        <p:txBody>
          <a:bodyPr/>
          <a:lstStyle/>
          <a:p>
            <a:r>
              <a:rPr lang="sv-SE"/>
              <a:t>Klicka här för att ändra mall för rubrikformat</a:t>
            </a:r>
          </a:p>
        </p:txBody>
      </p:sp>
      <p:pic>
        <p:nvPicPr>
          <p:cNvPr id="9" name="Bildobjekt 8" descr="Ystads kommun logotyp">
            <a:extLst>
              <a:ext uri="{FF2B5EF4-FFF2-40B4-BE49-F238E27FC236}">
                <a16:creationId xmlns:a16="http://schemas.microsoft.com/office/drawing/2014/main" id="{5027237D-BAD0-417B-BD94-C136D7BA01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0396" y="4924288"/>
            <a:ext cx="972000" cy="715605"/>
          </a:xfrm>
          <a:prstGeom prst="rect">
            <a:avLst/>
          </a:prstGeom>
        </p:spPr>
      </p:pic>
      <p:grpSp>
        <p:nvGrpSpPr>
          <p:cNvPr id="27" name="Grupp 26">
            <a:extLst>
              <a:ext uri="{FF2B5EF4-FFF2-40B4-BE49-F238E27FC236}">
                <a16:creationId xmlns:a16="http://schemas.microsoft.com/office/drawing/2014/main" id="{98A67534-401F-408F-8A22-3AACC2849AD2}"/>
              </a:ext>
              <a:ext uri="{C183D7F6-B498-43B3-948B-1728B52AA6E4}">
                <adec:decorative xmlns:adec="http://schemas.microsoft.com/office/drawing/2017/decorative" val="1"/>
              </a:ext>
            </a:extLst>
          </p:cNvPr>
          <p:cNvGrpSpPr/>
          <p:nvPr userDrawn="1"/>
        </p:nvGrpSpPr>
        <p:grpSpPr>
          <a:xfrm>
            <a:off x="11110391" y="-1"/>
            <a:ext cx="1081610" cy="6861954"/>
            <a:chOff x="11110391" y="-1"/>
            <a:chExt cx="1081610" cy="6861954"/>
          </a:xfrm>
        </p:grpSpPr>
        <p:grpSp>
          <p:nvGrpSpPr>
            <p:cNvPr id="28" name="Grupp 27">
              <a:extLst>
                <a:ext uri="{FF2B5EF4-FFF2-40B4-BE49-F238E27FC236}">
                  <a16:creationId xmlns:a16="http://schemas.microsoft.com/office/drawing/2014/main" id="{93F43564-9573-4913-B7B2-683B71D531E0}"/>
                </a:ext>
              </a:extLst>
            </p:cNvPr>
            <p:cNvGrpSpPr/>
            <p:nvPr userDrawn="1"/>
          </p:nvGrpSpPr>
          <p:grpSpPr>
            <a:xfrm>
              <a:off x="11110393" y="-1"/>
              <a:ext cx="1081608" cy="6861954"/>
              <a:chOff x="11110393" y="-1"/>
              <a:chExt cx="1081608" cy="6861954"/>
            </a:xfrm>
          </p:grpSpPr>
          <p:pic>
            <p:nvPicPr>
              <p:cNvPr id="31" name="Bildobjekt 30">
                <a:extLst>
                  <a:ext uri="{FF2B5EF4-FFF2-40B4-BE49-F238E27FC236}">
                    <a16:creationId xmlns:a16="http://schemas.microsoft.com/office/drawing/2014/main" id="{CEA5FC99-3482-4669-9D01-BD601F0D7E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110393" y="1188772"/>
                <a:ext cx="1081606" cy="1192727"/>
              </a:xfrm>
              <a:prstGeom prst="rect">
                <a:avLst/>
              </a:prstGeom>
            </p:spPr>
          </p:pic>
          <p:pic>
            <p:nvPicPr>
              <p:cNvPr id="32" name="Bildobjekt 31">
                <a:extLst>
                  <a:ext uri="{FF2B5EF4-FFF2-40B4-BE49-F238E27FC236}">
                    <a16:creationId xmlns:a16="http://schemas.microsoft.com/office/drawing/2014/main" id="{CCDF2CAA-9DA7-4D01-96C5-9AA90EB4E2BA}"/>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2"/>
              <a:stretch/>
            </p:blipFill>
            <p:spPr>
              <a:xfrm>
                <a:off x="11110397" y="2377545"/>
                <a:ext cx="1081604" cy="1226981"/>
              </a:xfrm>
              <a:prstGeom prst="rect">
                <a:avLst/>
              </a:prstGeom>
            </p:spPr>
          </p:pic>
          <p:pic>
            <p:nvPicPr>
              <p:cNvPr id="33" name="Bildobjekt 32">
                <a:extLst>
                  <a:ext uri="{FF2B5EF4-FFF2-40B4-BE49-F238E27FC236}">
                    <a16:creationId xmlns:a16="http://schemas.microsoft.com/office/drawing/2014/main" id="{21E7A53D-4AF6-4459-B0E0-78F90FF9CFCD}"/>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110395" y="-1"/>
                <a:ext cx="1081604" cy="1188773"/>
              </a:xfrm>
              <a:prstGeom prst="rect">
                <a:avLst/>
              </a:prstGeom>
            </p:spPr>
          </p:pic>
          <p:pic>
            <p:nvPicPr>
              <p:cNvPr id="34" name="Bildobjekt 33">
                <a:extLst>
                  <a:ext uri="{FF2B5EF4-FFF2-40B4-BE49-F238E27FC236}">
                    <a16:creationId xmlns:a16="http://schemas.microsoft.com/office/drawing/2014/main" id="{63D2881C-96D8-47FA-AC05-60A39FE725A8}"/>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flipH="1">
                <a:off x="11110394" y="3604526"/>
                <a:ext cx="1081605" cy="1167051"/>
              </a:xfrm>
              <a:prstGeom prst="rect">
                <a:avLst/>
              </a:prstGeom>
            </p:spPr>
          </p:pic>
          <p:pic>
            <p:nvPicPr>
              <p:cNvPr id="35" name="Bildobjekt 34">
                <a:extLst>
                  <a:ext uri="{FF2B5EF4-FFF2-40B4-BE49-F238E27FC236}">
                    <a16:creationId xmlns:a16="http://schemas.microsoft.com/office/drawing/2014/main" id="{17DD0CA9-BE7B-457F-B4F4-CCDB2936C728}"/>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11110394" y="5669226"/>
                <a:ext cx="1081605" cy="1192727"/>
              </a:xfrm>
              <a:prstGeom prst="rect">
                <a:avLst/>
              </a:prstGeom>
            </p:spPr>
          </p:pic>
        </p:grpSp>
        <p:sp>
          <p:nvSpPr>
            <p:cNvPr id="29" name="Rektangel 28">
              <a:extLst>
                <a:ext uri="{FF2B5EF4-FFF2-40B4-BE49-F238E27FC236}">
                  <a16:creationId xmlns:a16="http://schemas.microsoft.com/office/drawing/2014/main" id="{5019E876-1569-4285-9C11-A85A4DFBA44C}"/>
                </a:ext>
                <a:ext uri="{C183D7F6-B498-43B3-948B-1728B52AA6E4}">
                  <adec:decorative xmlns:adec="http://schemas.microsoft.com/office/drawing/2017/decorative" val="1"/>
                </a:ext>
              </a:extLst>
            </p:cNvPr>
            <p:cNvSpPr/>
            <p:nvPr userDrawn="1"/>
          </p:nvSpPr>
          <p:spPr>
            <a:xfrm>
              <a:off x="11110391" y="1185462"/>
              <a:ext cx="360000" cy="3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27E6F0A6-6BAA-4431-B058-04959E579B9A}"/>
                </a:ext>
                <a:ext uri="{C183D7F6-B498-43B3-948B-1728B52AA6E4}">
                  <adec:decorative xmlns:adec="http://schemas.microsoft.com/office/drawing/2017/decorative" val="1"/>
                </a:ext>
              </a:extLst>
            </p:cNvPr>
            <p:cNvSpPr/>
            <p:nvPr userDrawn="1"/>
          </p:nvSpPr>
          <p:spPr>
            <a:xfrm>
              <a:off x="11832000" y="3607790"/>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1185711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Endast rubrik med bildbår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CCA619-07B3-43AB-B312-3B4FA95C7D4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95BCCCF-12C0-4582-BF88-272DBEE9E79E}"/>
              </a:ext>
            </a:extLst>
          </p:cNvPr>
          <p:cNvSpPr>
            <a:spLocks noGrp="1"/>
          </p:cNvSpPr>
          <p:nvPr>
            <p:ph type="dt" sz="half" idx="10"/>
          </p:nvPr>
        </p:nvSpPr>
        <p:spPr/>
        <p:txBody>
          <a:bodyPr/>
          <a:lstStyle/>
          <a:p>
            <a:fld id="{60BB9AD6-AE4A-4C8C-A012-787026DE56F6}" type="datetimeFigureOut">
              <a:rPr lang="sv-SE" smtClean="0"/>
              <a:t>2024-01-19</a:t>
            </a:fld>
            <a:endParaRPr lang="sv-SE"/>
          </a:p>
        </p:txBody>
      </p:sp>
      <p:sp>
        <p:nvSpPr>
          <p:cNvPr id="4" name="Platshållare för sidfot 3">
            <a:extLst>
              <a:ext uri="{FF2B5EF4-FFF2-40B4-BE49-F238E27FC236}">
                <a16:creationId xmlns:a16="http://schemas.microsoft.com/office/drawing/2014/main" id="{E3C0E9C2-89A6-4260-AAAD-03F0B1CD505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DB254DF-8588-47A8-B5CF-FDD57226035E}"/>
              </a:ext>
            </a:extLst>
          </p:cNvPr>
          <p:cNvSpPr>
            <a:spLocks noGrp="1"/>
          </p:cNvSpPr>
          <p:nvPr>
            <p:ph type="sldNum" sz="quarter" idx="12"/>
          </p:nvPr>
        </p:nvSpPr>
        <p:spPr>
          <a:xfrm>
            <a:off x="9958232" y="369948"/>
            <a:ext cx="541544" cy="180000"/>
          </a:xfrm>
        </p:spPr>
        <p:txBody>
          <a:bodyPr/>
          <a:lstStyle/>
          <a:p>
            <a:fld id="{469E8686-56D6-4ED3-9328-3D5202558211}" type="slidenum">
              <a:rPr lang="sv-SE" smtClean="0"/>
              <a:t>‹#›</a:t>
            </a:fld>
            <a:endParaRPr lang="sv-SE"/>
          </a:p>
        </p:txBody>
      </p:sp>
      <p:pic>
        <p:nvPicPr>
          <p:cNvPr id="6" name="Bildobjekt 5" descr="Ystads kommun logotyp">
            <a:extLst>
              <a:ext uri="{FF2B5EF4-FFF2-40B4-BE49-F238E27FC236}">
                <a16:creationId xmlns:a16="http://schemas.microsoft.com/office/drawing/2014/main" id="{6EA528AE-9E48-4867-820F-62B13F8B44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0396" y="4924288"/>
            <a:ext cx="972000" cy="715605"/>
          </a:xfrm>
          <a:prstGeom prst="rect">
            <a:avLst/>
          </a:prstGeom>
        </p:spPr>
      </p:pic>
      <p:grpSp>
        <p:nvGrpSpPr>
          <p:cNvPr id="15" name="Grupp 14">
            <a:extLst>
              <a:ext uri="{FF2B5EF4-FFF2-40B4-BE49-F238E27FC236}">
                <a16:creationId xmlns:a16="http://schemas.microsoft.com/office/drawing/2014/main" id="{70B73935-69EF-4BE2-8095-C5BF63F8BDC8}"/>
              </a:ext>
              <a:ext uri="{C183D7F6-B498-43B3-948B-1728B52AA6E4}">
                <adec:decorative xmlns:adec="http://schemas.microsoft.com/office/drawing/2017/decorative" val="1"/>
              </a:ext>
            </a:extLst>
          </p:cNvPr>
          <p:cNvGrpSpPr/>
          <p:nvPr userDrawn="1"/>
        </p:nvGrpSpPr>
        <p:grpSpPr>
          <a:xfrm>
            <a:off x="11110391" y="-1"/>
            <a:ext cx="1081610" cy="6861954"/>
            <a:chOff x="11110391" y="-1"/>
            <a:chExt cx="1081610" cy="6861954"/>
          </a:xfrm>
        </p:grpSpPr>
        <p:grpSp>
          <p:nvGrpSpPr>
            <p:cNvPr id="16" name="Grupp 15">
              <a:extLst>
                <a:ext uri="{FF2B5EF4-FFF2-40B4-BE49-F238E27FC236}">
                  <a16:creationId xmlns:a16="http://schemas.microsoft.com/office/drawing/2014/main" id="{C9BF3509-4263-4F9C-A456-8A251A78064C}"/>
                </a:ext>
              </a:extLst>
            </p:cNvPr>
            <p:cNvGrpSpPr/>
            <p:nvPr userDrawn="1"/>
          </p:nvGrpSpPr>
          <p:grpSpPr>
            <a:xfrm>
              <a:off x="11110393" y="-1"/>
              <a:ext cx="1081608" cy="6861954"/>
              <a:chOff x="11110393" y="-1"/>
              <a:chExt cx="1081608" cy="6861954"/>
            </a:xfrm>
          </p:grpSpPr>
          <p:pic>
            <p:nvPicPr>
              <p:cNvPr id="19" name="Bildobjekt 18">
                <a:extLst>
                  <a:ext uri="{FF2B5EF4-FFF2-40B4-BE49-F238E27FC236}">
                    <a16:creationId xmlns:a16="http://schemas.microsoft.com/office/drawing/2014/main" id="{E74F9E3C-0480-4D88-88A3-B1FD961E150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110393" y="1188772"/>
                <a:ext cx="1081606" cy="1192727"/>
              </a:xfrm>
              <a:prstGeom prst="rect">
                <a:avLst/>
              </a:prstGeom>
            </p:spPr>
          </p:pic>
          <p:pic>
            <p:nvPicPr>
              <p:cNvPr id="20" name="Bildobjekt 19">
                <a:extLst>
                  <a:ext uri="{FF2B5EF4-FFF2-40B4-BE49-F238E27FC236}">
                    <a16:creationId xmlns:a16="http://schemas.microsoft.com/office/drawing/2014/main" id="{33680D1B-2D48-495A-9C2F-9B26BA3487D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2"/>
              <a:stretch/>
            </p:blipFill>
            <p:spPr>
              <a:xfrm>
                <a:off x="11110397" y="2377545"/>
                <a:ext cx="1081604" cy="1226981"/>
              </a:xfrm>
              <a:prstGeom prst="rect">
                <a:avLst/>
              </a:prstGeom>
            </p:spPr>
          </p:pic>
          <p:pic>
            <p:nvPicPr>
              <p:cNvPr id="21" name="Bildobjekt 20">
                <a:extLst>
                  <a:ext uri="{FF2B5EF4-FFF2-40B4-BE49-F238E27FC236}">
                    <a16:creationId xmlns:a16="http://schemas.microsoft.com/office/drawing/2014/main" id="{31F560B2-22AA-4CB2-9314-CC60CCFFF990}"/>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110395" y="-1"/>
                <a:ext cx="1081604" cy="1188773"/>
              </a:xfrm>
              <a:prstGeom prst="rect">
                <a:avLst/>
              </a:prstGeom>
            </p:spPr>
          </p:pic>
          <p:pic>
            <p:nvPicPr>
              <p:cNvPr id="22" name="Bildobjekt 21">
                <a:extLst>
                  <a:ext uri="{FF2B5EF4-FFF2-40B4-BE49-F238E27FC236}">
                    <a16:creationId xmlns:a16="http://schemas.microsoft.com/office/drawing/2014/main" id="{E2B286D9-E1AE-4676-A4AD-2C1CCF4EB460}"/>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flipH="1">
                <a:off x="11110394" y="3604526"/>
                <a:ext cx="1081605" cy="1167051"/>
              </a:xfrm>
              <a:prstGeom prst="rect">
                <a:avLst/>
              </a:prstGeom>
            </p:spPr>
          </p:pic>
          <p:pic>
            <p:nvPicPr>
              <p:cNvPr id="23" name="Bildobjekt 22">
                <a:extLst>
                  <a:ext uri="{FF2B5EF4-FFF2-40B4-BE49-F238E27FC236}">
                    <a16:creationId xmlns:a16="http://schemas.microsoft.com/office/drawing/2014/main" id="{7119722B-B1F1-4241-A1ED-7E81B124DCE9}"/>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11110394" y="5669226"/>
                <a:ext cx="1081605" cy="1192727"/>
              </a:xfrm>
              <a:prstGeom prst="rect">
                <a:avLst/>
              </a:prstGeom>
            </p:spPr>
          </p:pic>
        </p:grpSp>
        <p:sp>
          <p:nvSpPr>
            <p:cNvPr id="17" name="Rektangel 16">
              <a:extLst>
                <a:ext uri="{FF2B5EF4-FFF2-40B4-BE49-F238E27FC236}">
                  <a16:creationId xmlns:a16="http://schemas.microsoft.com/office/drawing/2014/main" id="{728FF388-2534-423B-B85A-BFC7A967F1DB}"/>
                </a:ext>
                <a:ext uri="{C183D7F6-B498-43B3-948B-1728B52AA6E4}">
                  <adec:decorative xmlns:adec="http://schemas.microsoft.com/office/drawing/2017/decorative" val="1"/>
                </a:ext>
              </a:extLst>
            </p:cNvPr>
            <p:cNvSpPr/>
            <p:nvPr userDrawn="1"/>
          </p:nvSpPr>
          <p:spPr>
            <a:xfrm>
              <a:off x="11110391" y="1185462"/>
              <a:ext cx="360000" cy="3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F90E6957-4E8C-44A2-90DF-0878BD72A8C0}"/>
                </a:ext>
                <a:ext uri="{C183D7F6-B498-43B3-948B-1728B52AA6E4}">
                  <adec:decorative xmlns:adec="http://schemas.microsoft.com/office/drawing/2017/decorative" val="1"/>
                </a:ext>
              </a:extLst>
            </p:cNvPr>
            <p:cNvSpPr/>
            <p:nvPr userDrawn="1"/>
          </p:nvSpPr>
          <p:spPr>
            <a:xfrm>
              <a:off x="11832000" y="3607790"/>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722073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C3459ED-F781-4352-BF56-022C8E4484E6}"/>
              </a:ext>
            </a:extLst>
          </p:cNvPr>
          <p:cNvSpPr>
            <a:spLocks noGrp="1"/>
          </p:cNvSpPr>
          <p:nvPr>
            <p:ph type="title"/>
          </p:nvPr>
        </p:nvSpPr>
        <p:spPr>
          <a:xfrm>
            <a:off x="635776" y="620713"/>
            <a:ext cx="9864000" cy="792162"/>
          </a:xfrm>
          <a:prstGeom prst="rect">
            <a:avLst/>
          </a:prstGeom>
        </p:spPr>
        <p:txBody>
          <a:bodyPr vert="horz" lIns="0" tIns="0" rIns="0" bIns="0" rtlCol="0" anchor="b"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943E363D-4E8C-4093-B854-70EA904C152C}"/>
              </a:ext>
            </a:extLst>
          </p:cNvPr>
          <p:cNvSpPr>
            <a:spLocks noGrp="1"/>
          </p:cNvSpPr>
          <p:nvPr>
            <p:ph type="body" idx="1"/>
          </p:nvPr>
        </p:nvSpPr>
        <p:spPr>
          <a:xfrm>
            <a:off x="635776" y="1773238"/>
            <a:ext cx="9864000" cy="4176712"/>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AD9AB7E7-B1A2-4154-970A-AA6477140EF7}"/>
              </a:ext>
            </a:extLst>
          </p:cNvPr>
          <p:cNvSpPr>
            <a:spLocks noGrp="1"/>
          </p:cNvSpPr>
          <p:nvPr>
            <p:ph type="dt" sz="half" idx="2"/>
          </p:nvPr>
        </p:nvSpPr>
        <p:spPr>
          <a:xfrm>
            <a:off x="635776" y="6482469"/>
            <a:ext cx="2160000" cy="180000"/>
          </a:xfrm>
          <a:prstGeom prst="rect">
            <a:avLst/>
          </a:prstGeom>
        </p:spPr>
        <p:txBody>
          <a:bodyPr vert="horz" lIns="0" tIns="0" rIns="0" bIns="0" rtlCol="0" anchor="t" anchorCtr="0">
            <a:noAutofit/>
          </a:bodyPr>
          <a:lstStyle>
            <a:lvl1pPr algn="l">
              <a:defRPr sz="1000">
                <a:solidFill>
                  <a:schemeClr val="tx1">
                    <a:tint val="75000"/>
                  </a:schemeClr>
                </a:solidFill>
              </a:defRPr>
            </a:lvl1pPr>
          </a:lstStyle>
          <a:p>
            <a:fld id="{60BB9AD6-AE4A-4C8C-A012-787026DE56F6}" type="datetimeFigureOut">
              <a:rPr lang="sv-SE" smtClean="0"/>
              <a:pPr/>
              <a:t>2024-01-19</a:t>
            </a:fld>
            <a:endParaRPr lang="sv-SE" dirty="0"/>
          </a:p>
        </p:txBody>
      </p:sp>
      <p:sp>
        <p:nvSpPr>
          <p:cNvPr id="5" name="Platshållare för sidfot 4">
            <a:extLst>
              <a:ext uri="{FF2B5EF4-FFF2-40B4-BE49-F238E27FC236}">
                <a16:creationId xmlns:a16="http://schemas.microsoft.com/office/drawing/2014/main" id="{D100A221-2701-466B-8CCC-4763C0397795}"/>
              </a:ext>
            </a:extLst>
          </p:cNvPr>
          <p:cNvSpPr>
            <a:spLocks noGrp="1"/>
          </p:cNvSpPr>
          <p:nvPr>
            <p:ph type="ftr" sz="quarter" idx="3"/>
          </p:nvPr>
        </p:nvSpPr>
        <p:spPr>
          <a:xfrm>
            <a:off x="635776" y="369948"/>
            <a:ext cx="4114800" cy="180000"/>
          </a:xfrm>
          <a:prstGeom prst="rect">
            <a:avLst/>
          </a:prstGeom>
        </p:spPr>
        <p:txBody>
          <a:bodyPr vert="horz" lIns="0" tIns="0" rIns="0" bIns="0" rtlCol="0" anchor="t" anchorCtr="0">
            <a:noAutofit/>
          </a:bodyPr>
          <a:lstStyle>
            <a:lvl1pPr algn="l">
              <a:defRPr sz="10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ABD6C923-D69B-4BCE-A8B7-CA3A386F49AA}"/>
              </a:ext>
            </a:extLst>
          </p:cNvPr>
          <p:cNvSpPr>
            <a:spLocks noGrp="1"/>
          </p:cNvSpPr>
          <p:nvPr>
            <p:ph type="sldNum" sz="quarter" idx="4"/>
          </p:nvPr>
        </p:nvSpPr>
        <p:spPr>
          <a:xfrm>
            <a:off x="10812256" y="369948"/>
            <a:ext cx="541544" cy="180000"/>
          </a:xfrm>
          <a:prstGeom prst="rect">
            <a:avLst/>
          </a:prstGeom>
        </p:spPr>
        <p:txBody>
          <a:bodyPr vert="horz" lIns="0" tIns="0" rIns="0" bIns="0" rtlCol="0" anchor="t" anchorCtr="0">
            <a:noAutofit/>
          </a:bodyPr>
          <a:lstStyle>
            <a:lvl1pPr algn="r">
              <a:defRPr sz="1000">
                <a:solidFill>
                  <a:schemeClr val="tx1">
                    <a:tint val="75000"/>
                  </a:schemeClr>
                </a:solidFill>
              </a:defRPr>
            </a:lvl1pPr>
          </a:lstStyle>
          <a:p>
            <a:fld id="{469E8686-56D6-4ED3-9328-3D5202558211}" type="slidenum">
              <a:rPr lang="sv-SE" smtClean="0"/>
              <a:pPr/>
              <a:t>‹#›</a:t>
            </a:fld>
            <a:endParaRPr lang="sv-SE" dirty="0"/>
          </a:p>
        </p:txBody>
      </p:sp>
      <p:pic>
        <p:nvPicPr>
          <p:cNvPr id="11" name="Bildobjekt 10">
            <a:extLst>
              <a:ext uri="{FF2B5EF4-FFF2-40B4-BE49-F238E27FC236}">
                <a16:creationId xmlns:a16="http://schemas.microsoft.com/office/drawing/2014/main" id="{6438B3A5-F1D7-4461-A610-06F0E1D5132E}"/>
              </a:ext>
              <a:ext uri="{C183D7F6-B498-43B3-948B-1728B52AA6E4}">
                <adec:decorative xmlns:adec="http://schemas.microsoft.com/office/drawing/2017/decorative" val="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045527" y="6048751"/>
            <a:ext cx="972000" cy="715605"/>
          </a:xfrm>
          <a:prstGeom prst="rect">
            <a:avLst/>
          </a:prstGeom>
        </p:spPr>
      </p:pic>
      <p:sp>
        <p:nvSpPr>
          <p:cNvPr id="12" name="Rektangel 11">
            <a:extLst>
              <a:ext uri="{FF2B5EF4-FFF2-40B4-BE49-F238E27FC236}">
                <a16:creationId xmlns:a16="http://schemas.microsoft.com/office/drawing/2014/main" id="{76B4C165-09D4-4B45-AEA8-FB42E2180918}"/>
              </a:ext>
              <a:ext uri="{C183D7F6-B498-43B3-948B-1728B52AA6E4}">
                <adec:decorative xmlns:adec="http://schemas.microsoft.com/office/drawing/2017/decorative" val="1"/>
              </a:ext>
            </a:extLst>
          </p:cNvPr>
          <p:cNvSpPr/>
          <p:nvPr userDrawn="1"/>
        </p:nvSpPr>
        <p:spPr>
          <a:xfrm>
            <a:off x="11468705" y="5235115"/>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B9908554-BC2D-48CF-B998-4EBA77040039}"/>
              </a:ext>
              <a:ext uri="{C183D7F6-B498-43B3-948B-1728B52AA6E4}">
                <adec:decorative xmlns:adec="http://schemas.microsoft.com/office/drawing/2017/decorative" val="1"/>
              </a:ext>
            </a:extLst>
          </p:cNvPr>
          <p:cNvSpPr/>
          <p:nvPr userDrawn="1"/>
        </p:nvSpPr>
        <p:spPr>
          <a:xfrm>
            <a:off x="11837527" y="5595115"/>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63355749"/>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0" r:id="rId3"/>
    <p:sldLayoutId id="2147483652" r:id="rId4"/>
    <p:sldLayoutId id="2147483654" r:id="rId5"/>
    <p:sldLayoutId id="2147483655" r:id="rId6"/>
    <p:sldLayoutId id="2147483660" r:id="rId7"/>
    <p:sldLayoutId id="2147483665" r:id="rId8"/>
    <p:sldLayoutId id="2147483666" r:id="rId9"/>
    <p:sldLayoutId id="2147483661" r:id="rId10"/>
    <p:sldLayoutId id="2147483667" r:id="rId11"/>
    <p:sldLayoutId id="2147483668" r:id="rId12"/>
    <p:sldLayoutId id="2147483663" r:id="rId13"/>
    <p:sldLayoutId id="2147483669" r:id="rId14"/>
    <p:sldLayoutId id="2147483670" r:id="rId15"/>
    <p:sldLayoutId id="2147483664" r:id="rId16"/>
  </p:sldLayoutIdLst>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bg2"/>
        </a:buClr>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157" userDrawn="1">
          <p15:clr>
            <a:srgbClr val="F26B43"/>
          </p15:clr>
        </p15:guide>
        <p15:guide id="4" pos="397" userDrawn="1">
          <p15:clr>
            <a:srgbClr val="F26B43"/>
          </p15:clr>
        </p15:guide>
        <p15:guide id="5" pos="6616" userDrawn="1">
          <p15:clr>
            <a:srgbClr val="F26B43"/>
          </p15:clr>
        </p15:guide>
        <p15:guide id="6" orient="horz" pos="890" userDrawn="1">
          <p15:clr>
            <a:srgbClr val="F26B43"/>
          </p15:clr>
        </p15:guide>
        <p15:guide id="7" orient="horz" pos="391" userDrawn="1">
          <p15:clr>
            <a:srgbClr val="F26B43"/>
          </p15:clr>
        </p15:guide>
        <p15:guide id="8" orient="horz" pos="1117" userDrawn="1">
          <p15:clr>
            <a:srgbClr val="F26B43"/>
          </p15:clr>
        </p15:guide>
        <p15:guide id="9" orient="horz" pos="3203" userDrawn="1">
          <p15:clr>
            <a:srgbClr val="F26B43"/>
          </p15:clr>
        </p15:guide>
        <p15:guide id="10"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3.xml"/><Relationship Id="rId1" Type="http://schemas.openxmlformats.org/officeDocument/2006/relationships/video" Target="https://www.youtube.com/embed/KNOTgybb-8M?feature=oembed" TargetMode="Externa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493F3B-A9A3-4F8D-8C7B-A8F84A18692F}"/>
              </a:ext>
            </a:extLst>
          </p:cNvPr>
          <p:cNvSpPr>
            <a:spLocks noGrp="1"/>
          </p:cNvSpPr>
          <p:nvPr>
            <p:ph type="ctrTitle"/>
          </p:nvPr>
        </p:nvSpPr>
        <p:spPr/>
        <p:txBody>
          <a:bodyPr/>
          <a:lstStyle/>
          <a:p>
            <a:r>
              <a:rPr lang="sv-SE" dirty="0"/>
              <a:t>Tema Skol-IF</a:t>
            </a:r>
          </a:p>
        </p:txBody>
      </p:sp>
      <p:sp>
        <p:nvSpPr>
          <p:cNvPr id="3" name="Underrubrik 2">
            <a:extLst>
              <a:ext uri="{FF2B5EF4-FFF2-40B4-BE49-F238E27FC236}">
                <a16:creationId xmlns:a16="http://schemas.microsoft.com/office/drawing/2014/main" id="{F09688AB-E8D4-4F35-B16D-57ABDDF707E2}"/>
              </a:ext>
            </a:extLst>
          </p:cNvPr>
          <p:cNvSpPr>
            <a:spLocks noGrp="1"/>
          </p:cNvSpPr>
          <p:nvPr>
            <p:ph type="subTitle" idx="1"/>
          </p:nvPr>
        </p:nvSpPr>
        <p:spPr/>
        <p:txBody>
          <a:bodyPr/>
          <a:lstStyle/>
          <a:p>
            <a:r>
              <a:rPr lang="sv-SE" dirty="0"/>
              <a:t>BUN 2024-01-25</a:t>
            </a:r>
          </a:p>
        </p:txBody>
      </p:sp>
    </p:spTree>
    <p:extLst>
      <p:ext uri="{BB962C8B-B14F-4D97-AF65-F5344CB8AC3E}">
        <p14:creationId xmlns:p14="http://schemas.microsoft.com/office/powerpoint/2010/main" val="2103914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BAD50EE-ABE0-4F50-7C03-ECA3AF8D445C}"/>
              </a:ext>
            </a:extLst>
          </p:cNvPr>
          <p:cNvPicPr>
            <a:picLocks noChangeAspect="1"/>
          </p:cNvPicPr>
          <p:nvPr/>
        </p:nvPicPr>
        <p:blipFill>
          <a:blip r:embed="rId3"/>
          <a:stretch>
            <a:fillRect/>
          </a:stretch>
        </p:blipFill>
        <p:spPr>
          <a:xfrm>
            <a:off x="5567776" y="1930337"/>
            <a:ext cx="4788000" cy="2657340"/>
          </a:xfrm>
          <a:prstGeom prst="rect">
            <a:avLst/>
          </a:prstGeom>
          <a:noFill/>
        </p:spPr>
      </p:pic>
      <p:sp>
        <p:nvSpPr>
          <p:cNvPr id="3" name="Rubrik 2">
            <a:extLst>
              <a:ext uri="{FF2B5EF4-FFF2-40B4-BE49-F238E27FC236}">
                <a16:creationId xmlns:a16="http://schemas.microsoft.com/office/drawing/2014/main" id="{201F9FCB-209A-4469-83C2-5288A06A54C8}"/>
              </a:ext>
            </a:extLst>
          </p:cNvPr>
          <p:cNvSpPr>
            <a:spLocks noGrp="1"/>
          </p:cNvSpPr>
          <p:nvPr>
            <p:ph type="title"/>
          </p:nvPr>
        </p:nvSpPr>
        <p:spPr>
          <a:xfrm>
            <a:off x="635776" y="607272"/>
            <a:ext cx="9864000" cy="818173"/>
          </a:xfrm>
        </p:spPr>
        <p:txBody>
          <a:bodyPr anchor="b">
            <a:normAutofit/>
          </a:bodyPr>
          <a:lstStyle/>
          <a:p>
            <a:r>
              <a:rPr lang="sv-SE" dirty="0"/>
              <a:t>Vad är Skol-IF</a:t>
            </a:r>
          </a:p>
        </p:txBody>
      </p:sp>
      <p:pic>
        <p:nvPicPr>
          <p:cNvPr id="2" name="Onlinemedia 1" title="Bli en del av vårt ledarskapsprogram">
            <a:hlinkClick r:id="" action="ppaction://media"/>
            <a:extLst>
              <a:ext uri="{FF2B5EF4-FFF2-40B4-BE49-F238E27FC236}">
                <a16:creationId xmlns:a16="http://schemas.microsoft.com/office/drawing/2014/main" id="{C6ED00D7-9A93-B6FE-11AF-2C054F0C7729}"/>
              </a:ext>
            </a:extLst>
          </p:cNvPr>
          <p:cNvPicPr>
            <a:picLocks noGrp="1" noRot="1" noChangeAspect="1"/>
          </p:cNvPicPr>
          <p:nvPr>
            <p:ph sz="half" idx="1"/>
            <a:videoFile r:link="rId1"/>
          </p:nvPr>
        </p:nvPicPr>
        <p:blipFill>
          <a:blip r:embed="rId4"/>
          <a:stretch>
            <a:fillRect/>
          </a:stretch>
        </p:blipFill>
        <p:spPr>
          <a:xfrm>
            <a:off x="635776" y="1930337"/>
            <a:ext cx="4788000" cy="2705220"/>
          </a:xfrm>
          <a:prstGeom prst="rect">
            <a:avLst/>
          </a:prstGeom>
          <a:noFill/>
        </p:spPr>
      </p:pic>
      <p:sp>
        <p:nvSpPr>
          <p:cNvPr id="6" name="textruta 5">
            <a:extLst>
              <a:ext uri="{FF2B5EF4-FFF2-40B4-BE49-F238E27FC236}">
                <a16:creationId xmlns:a16="http://schemas.microsoft.com/office/drawing/2014/main" id="{6023BD79-4A20-D9DF-C2C5-89E53425D9F2}"/>
              </a:ext>
            </a:extLst>
          </p:cNvPr>
          <p:cNvSpPr txBox="1"/>
          <p:nvPr/>
        </p:nvSpPr>
        <p:spPr>
          <a:xfrm>
            <a:off x="749644" y="5206314"/>
            <a:ext cx="1466334" cy="369332"/>
          </a:xfrm>
          <a:prstGeom prst="rect">
            <a:avLst/>
          </a:prstGeom>
          <a:noFill/>
        </p:spPr>
        <p:txBody>
          <a:bodyPr wrap="square" rtlCol="0">
            <a:spAutoFit/>
          </a:bodyPr>
          <a:lstStyle/>
          <a:p>
            <a:r>
              <a:rPr lang="sv-SE" dirty="0"/>
              <a:t>Kostnadsfritt</a:t>
            </a:r>
          </a:p>
        </p:txBody>
      </p:sp>
      <p:sp>
        <p:nvSpPr>
          <p:cNvPr id="7" name="textruta 6">
            <a:extLst>
              <a:ext uri="{FF2B5EF4-FFF2-40B4-BE49-F238E27FC236}">
                <a16:creationId xmlns:a16="http://schemas.microsoft.com/office/drawing/2014/main" id="{A1DC0138-92A1-3478-C666-6181319CEB34}"/>
              </a:ext>
            </a:extLst>
          </p:cNvPr>
          <p:cNvSpPr txBox="1"/>
          <p:nvPr/>
        </p:nvSpPr>
        <p:spPr>
          <a:xfrm>
            <a:off x="2590800" y="5214552"/>
            <a:ext cx="2912076" cy="369332"/>
          </a:xfrm>
          <a:prstGeom prst="rect">
            <a:avLst/>
          </a:prstGeom>
          <a:noFill/>
        </p:spPr>
        <p:txBody>
          <a:bodyPr wrap="square" rtlCol="0">
            <a:spAutoFit/>
          </a:bodyPr>
          <a:lstStyle/>
          <a:p>
            <a:r>
              <a:rPr lang="sv-SE" dirty="0"/>
              <a:t>Ideellt men gynnar skolan </a:t>
            </a:r>
          </a:p>
        </p:txBody>
      </p:sp>
      <p:sp>
        <p:nvSpPr>
          <p:cNvPr id="8" name="textruta 7">
            <a:extLst>
              <a:ext uri="{FF2B5EF4-FFF2-40B4-BE49-F238E27FC236}">
                <a16:creationId xmlns:a16="http://schemas.microsoft.com/office/drawing/2014/main" id="{6A087F11-1B0F-C08B-A948-26E769989341}"/>
              </a:ext>
            </a:extLst>
          </p:cNvPr>
          <p:cNvSpPr txBox="1"/>
          <p:nvPr/>
        </p:nvSpPr>
        <p:spPr>
          <a:xfrm>
            <a:off x="5567776" y="5222790"/>
            <a:ext cx="3304024" cy="369332"/>
          </a:xfrm>
          <a:prstGeom prst="rect">
            <a:avLst/>
          </a:prstGeom>
          <a:noFill/>
        </p:spPr>
        <p:txBody>
          <a:bodyPr wrap="square" rtlCol="0">
            <a:spAutoFit/>
          </a:bodyPr>
          <a:lstStyle/>
          <a:p>
            <a:r>
              <a:rPr lang="sv-SE" dirty="0"/>
              <a:t>Närhet – krävs ingen transport</a:t>
            </a:r>
          </a:p>
        </p:txBody>
      </p:sp>
      <p:sp>
        <p:nvSpPr>
          <p:cNvPr id="9" name="textruta 8">
            <a:extLst>
              <a:ext uri="{FF2B5EF4-FFF2-40B4-BE49-F238E27FC236}">
                <a16:creationId xmlns:a16="http://schemas.microsoft.com/office/drawing/2014/main" id="{4BF1C62D-7A31-5E78-08AA-26C056C722C9}"/>
              </a:ext>
            </a:extLst>
          </p:cNvPr>
          <p:cNvSpPr txBox="1"/>
          <p:nvPr/>
        </p:nvSpPr>
        <p:spPr>
          <a:xfrm>
            <a:off x="9300520" y="5222790"/>
            <a:ext cx="2141836" cy="369332"/>
          </a:xfrm>
          <a:prstGeom prst="rect">
            <a:avLst/>
          </a:prstGeom>
          <a:noFill/>
        </p:spPr>
        <p:txBody>
          <a:bodyPr wrap="square" rtlCol="0">
            <a:spAutoFit/>
          </a:bodyPr>
          <a:lstStyle/>
          <a:p>
            <a:r>
              <a:rPr lang="sv-SE" dirty="0"/>
              <a:t>Alla är välkomna</a:t>
            </a:r>
          </a:p>
        </p:txBody>
      </p:sp>
    </p:spTree>
    <p:extLst>
      <p:ext uri="{BB962C8B-B14F-4D97-AF65-F5344CB8AC3E}">
        <p14:creationId xmlns:p14="http://schemas.microsoft.com/office/powerpoint/2010/main" val="352286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9109618-6132-FB09-6BF4-578A3C26EF42}"/>
              </a:ext>
            </a:extLst>
          </p:cNvPr>
          <p:cNvSpPr>
            <a:spLocks noGrp="1"/>
          </p:cNvSpPr>
          <p:nvPr>
            <p:ph idx="1"/>
          </p:nvPr>
        </p:nvSpPr>
        <p:spPr/>
        <p:txBody>
          <a:bodyPr/>
          <a:lstStyle/>
          <a:p>
            <a:pPr marL="285750" indent="-285750">
              <a:buFont typeface="Arial" panose="020B0604020202020204" pitchFamily="34" charset="0"/>
              <a:buChar char="•"/>
            </a:pPr>
            <a:r>
              <a:rPr lang="sv-SE" sz="1400" dirty="0"/>
              <a:t>Hitta elever i åldrarna 11-15 år som behöver växa som individer och få en meningsfull roll och fritid genom ledarskapsutveckling/utbildning.</a:t>
            </a:r>
          </a:p>
          <a:p>
            <a:pPr marL="285750" indent="-285750">
              <a:buFont typeface="Arial" panose="020B0604020202020204" pitchFamily="34" charset="0"/>
              <a:buChar char="•"/>
            </a:pPr>
            <a:r>
              <a:rPr lang="sv-SE" sz="1400" dirty="0"/>
              <a:t>Skapa förebilder äldre och yngre barn.</a:t>
            </a:r>
          </a:p>
          <a:p>
            <a:pPr marL="285750" indent="-285750">
              <a:buFont typeface="Arial" panose="020B0604020202020204" pitchFamily="34" charset="0"/>
              <a:buChar char="•"/>
            </a:pPr>
            <a:r>
              <a:rPr lang="sv-SE" sz="1400" dirty="0"/>
              <a:t>Erbjuda gratis aktiviteter och inte enbart rörelseaktiviteter för åldrarna 6-16 år.</a:t>
            </a:r>
          </a:p>
          <a:p>
            <a:pPr marL="285750" indent="-285750">
              <a:buFont typeface="Arial" panose="020B0604020202020204" pitchFamily="34" charset="0"/>
              <a:buChar char="•"/>
            </a:pPr>
            <a:r>
              <a:rPr lang="sv-SE" sz="1400" dirty="0"/>
              <a:t>Få högre beläggning på våra fritidshem i åldrarna 10-12 år.</a:t>
            </a:r>
          </a:p>
          <a:p>
            <a:pPr marL="285750" indent="-285750">
              <a:buFont typeface="Arial" panose="020B0604020202020204" pitchFamily="34" charset="0"/>
              <a:buChar char="•"/>
            </a:pPr>
            <a:r>
              <a:rPr lang="sv-SE" sz="1400" dirty="0"/>
              <a:t>Samarbete Utbildningsförvaltning och Kultur och Fritidsförvaltning för alla barns bästa fritid, genom att erbjuda aktiviteter även ute på landsbygden och nära samarbete med Ungdomens hus.</a:t>
            </a:r>
          </a:p>
          <a:p>
            <a:pPr marL="285750" indent="-285750">
              <a:buFont typeface="Arial" panose="020B0604020202020204" pitchFamily="34" charset="0"/>
              <a:buChar char="•"/>
            </a:pPr>
            <a:r>
              <a:rPr lang="sv-SE" sz="1400" dirty="0"/>
              <a:t>Öka på möjlighet för föreningarna att samarbeta med t.ex. näringsliv och äldreomsorgen = Stärka banden mellan skola och civilsamhälle.</a:t>
            </a:r>
          </a:p>
          <a:p>
            <a:pPr marL="285750" indent="-285750">
              <a:buFont typeface="Arial" panose="020B0604020202020204" pitchFamily="34" charset="0"/>
              <a:buChar char="•"/>
            </a:pPr>
            <a:r>
              <a:rPr lang="sv-SE" sz="1400" dirty="0"/>
              <a:t>Mobilisera tillsammans med skolledning, förvaltning, förtroendevalda, ideell sektor och näringslivet för att skapa reell systemförändring kopplat till synen på gränsen mellan skolans uppdrag och fritidsaktiviteter. </a:t>
            </a:r>
          </a:p>
          <a:p>
            <a:pPr marL="285750" indent="-285750">
              <a:buFont typeface="Arial" panose="020B0604020202020204" pitchFamily="34" charset="0"/>
              <a:buChar char="•"/>
            </a:pPr>
            <a:r>
              <a:rPr lang="sv-SE" sz="1400" dirty="0"/>
              <a:t>Att vi ska få fler VÄLMÅENDE barn och unga</a:t>
            </a:r>
          </a:p>
          <a:p>
            <a:endParaRPr lang="sv-SE" dirty="0"/>
          </a:p>
        </p:txBody>
      </p:sp>
      <p:sp>
        <p:nvSpPr>
          <p:cNvPr id="3" name="Rubrik 2">
            <a:extLst>
              <a:ext uri="{FF2B5EF4-FFF2-40B4-BE49-F238E27FC236}">
                <a16:creationId xmlns:a16="http://schemas.microsoft.com/office/drawing/2014/main" id="{AD267BDA-669F-B64C-5CFD-8BA92F506179}"/>
              </a:ext>
            </a:extLst>
          </p:cNvPr>
          <p:cNvSpPr>
            <a:spLocks noGrp="1"/>
          </p:cNvSpPr>
          <p:nvPr>
            <p:ph type="title"/>
          </p:nvPr>
        </p:nvSpPr>
        <p:spPr/>
        <p:txBody>
          <a:bodyPr/>
          <a:lstStyle/>
          <a:p>
            <a:r>
              <a:rPr lang="sv-SE" dirty="0"/>
              <a:t>Syfte och mål</a:t>
            </a:r>
          </a:p>
        </p:txBody>
      </p:sp>
    </p:spTree>
    <p:extLst>
      <p:ext uri="{BB962C8B-B14F-4D97-AF65-F5344CB8AC3E}">
        <p14:creationId xmlns:p14="http://schemas.microsoft.com/office/powerpoint/2010/main" val="147572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E4C4599-424A-8708-786E-CBDAAA0BE895}"/>
              </a:ext>
            </a:extLst>
          </p:cNvPr>
          <p:cNvSpPr>
            <a:spLocks noGrp="1"/>
          </p:cNvSpPr>
          <p:nvPr>
            <p:ph idx="1"/>
          </p:nvPr>
        </p:nvSpPr>
        <p:spPr>
          <a:xfrm>
            <a:off x="635776" y="1773238"/>
            <a:ext cx="8261089" cy="4176712"/>
          </a:xfrm>
        </p:spPr>
        <p:txBody>
          <a:bodyPr/>
          <a:lstStyle/>
          <a:p>
            <a:pPr marL="285750" indent="-285750">
              <a:buFont typeface="Arial" panose="020B0604020202020204" pitchFamily="34" charset="0"/>
              <a:buChar char="•"/>
            </a:pPr>
            <a:r>
              <a:rPr lang="sv-SE" sz="1400" dirty="0">
                <a:effectLst/>
                <a:latin typeface="Calibri" panose="020F0502020204030204" pitchFamily="34" charset="0"/>
                <a:ea typeface="Calibri" panose="020F0502020204030204" pitchFamily="34" charset="0"/>
                <a:cs typeface="Times New Roman" panose="02020603050405020304" pitchFamily="18" charset="0"/>
              </a:rPr>
              <a:t>Ystads kommun, Kultur och fritidsförvaltning och Utbildningsförvaltning har tecknat avtal med Skolidrottsförbundet i Skåne.</a:t>
            </a:r>
          </a:p>
          <a:p>
            <a:pPr marL="285750" indent="-285750">
              <a:buFont typeface="Arial" panose="020B0604020202020204" pitchFamily="34" charset="0"/>
              <a:buChar char="•"/>
            </a:pPr>
            <a:r>
              <a:rPr lang="sv-SE" sz="1400" dirty="0">
                <a:latin typeface="Calibri" panose="020F0502020204030204" pitchFamily="34" charset="0"/>
                <a:ea typeface="Calibri" panose="020F0502020204030204" pitchFamily="34" charset="0"/>
                <a:cs typeface="Times New Roman" panose="02020603050405020304" pitchFamily="18" charset="0"/>
              </a:rPr>
              <a:t>Skolidrottsförbundet i Skåne har avtal med </a:t>
            </a:r>
            <a:r>
              <a:rPr lang="sv-SE" sz="1400" b="1" dirty="0">
                <a:latin typeface="Calibri" panose="020F0502020204030204" pitchFamily="34" charset="0"/>
                <a:ea typeface="Calibri" panose="020F0502020204030204" pitchFamily="34" charset="0"/>
                <a:cs typeface="Times New Roman" panose="02020603050405020304" pitchFamily="18" charset="0"/>
              </a:rPr>
              <a:t>Vinnova</a:t>
            </a:r>
            <a:r>
              <a:rPr lang="sv-SE" sz="1400" dirty="0">
                <a:latin typeface="Calibri" panose="020F0502020204030204" pitchFamily="34" charset="0"/>
                <a:ea typeface="Calibri" panose="020F0502020204030204" pitchFamily="34" charset="0"/>
                <a:cs typeface="Times New Roman" panose="02020603050405020304" pitchFamily="18" charset="0"/>
              </a:rPr>
              <a:t> för att öka de finansiella möjligheterna att lyckas med skolidrottsföreningarna. Ystad är en part av detta avtal.</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sv-SE" sz="1100" i="1" dirty="0"/>
              <a:t>Projektets syfte och mål är att bidra till att fler barn når gymnasiebehörighet, detta genom att sammanslå skolas uppdrag och civilsamhällets kompetens och nyttja varandras forum och resurser. Övergripande mål för denna pilot är att: - Ta fram en innovativ prototyp som ger en tydlig uppdragsbeskrivning och arbetsmetod för skol-och fritidspersonal som vill arbeta med skol-IF. - Mobilisera tillsammans med skolledning, förvaltning, förtroendevalda, ideell sektor och näringslivet för att skapa reell systemförändring kopplat till synen på gränsen mellan skolans uppdrag och fritidsaktiviteter.</a:t>
            </a:r>
          </a:p>
          <a:p>
            <a:pPr marL="285750" indent="-285750">
              <a:buFont typeface="Arial" panose="020B0604020202020204" pitchFamily="34" charset="0"/>
              <a:buChar char="•"/>
            </a:pPr>
            <a:r>
              <a:rPr lang="sv-SE" sz="1400" dirty="0">
                <a:latin typeface="Calibri" panose="020F0502020204030204" pitchFamily="34" charset="0"/>
                <a:cs typeface="Calibri" panose="020F0502020204030204" pitchFamily="34" charset="0"/>
              </a:rPr>
              <a:t>Politiker, förvaltningar, rektorer och personal ska förstå mervärdet med att vi satsar på skolidrottsföreningar, genom att få ta del av processplan.</a:t>
            </a:r>
          </a:p>
          <a:p>
            <a:pPr marL="285750" indent="-285750"/>
            <a:r>
              <a:rPr lang="sv-SE" sz="1400" dirty="0">
                <a:latin typeface="Calibri" panose="020F0502020204030204" pitchFamily="34" charset="0"/>
                <a:ea typeface="Calibri" panose="020F0502020204030204" pitchFamily="34" charset="0"/>
                <a:cs typeface="Times New Roman" panose="02020603050405020304" pitchFamily="18" charset="0"/>
              </a:rPr>
              <a:t>Tätt samarbete och regelbundna avstämningar mellan förvaltningarna och våra skolidrottsföreningar.</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v-SE" sz="1400" dirty="0">
              <a:latin typeface="Calibri" panose="020F0502020204030204" pitchFamily="34" charset="0"/>
              <a:cs typeface="Calibri" panose="020F0502020204030204" pitchFamily="34" charset="0"/>
            </a:endParaRPr>
          </a:p>
          <a:p>
            <a:pPr marL="0" indent="0">
              <a:buNone/>
            </a:pPr>
            <a:endParaRPr lang="sv-SE" dirty="0"/>
          </a:p>
        </p:txBody>
      </p:sp>
      <p:sp>
        <p:nvSpPr>
          <p:cNvPr id="3" name="Rubrik 2">
            <a:extLst>
              <a:ext uri="{FF2B5EF4-FFF2-40B4-BE49-F238E27FC236}">
                <a16:creationId xmlns:a16="http://schemas.microsoft.com/office/drawing/2014/main" id="{C24561BC-8B44-53D1-B46D-E8D3FDF931B7}"/>
              </a:ext>
            </a:extLst>
          </p:cNvPr>
          <p:cNvSpPr>
            <a:spLocks noGrp="1"/>
          </p:cNvSpPr>
          <p:nvPr>
            <p:ph type="title"/>
          </p:nvPr>
        </p:nvSpPr>
        <p:spPr/>
        <p:txBody>
          <a:bodyPr/>
          <a:lstStyle/>
          <a:p>
            <a:r>
              <a:rPr lang="sv-SE" dirty="0"/>
              <a:t>Förutsättningar</a:t>
            </a:r>
          </a:p>
        </p:txBody>
      </p:sp>
    </p:spTree>
    <p:extLst>
      <p:ext uri="{BB962C8B-B14F-4D97-AF65-F5344CB8AC3E}">
        <p14:creationId xmlns:p14="http://schemas.microsoft.com/office/powerpoint/2010/main" val="1003681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a:extLst>
              <a:ext uri="{FF2B5EF4-FFF2-40B4-BE49-F238E27FC236}">
                <a16:creationId xmlns:a16="http://schemas.microsoft.com/office/drawing/2014/main" id="{3CDF6476-9DA1-255B-28E7-FF4BA88885A3}"/>
              </a:ext>
            </a:extLst>
          </p:cNvPr>
          <p:cNvGraphicFramePr>
            <a:graphicFrameLocks noGrp="1"/>
          </p:cNvGraphicFramePr>
          <p:nvPr>
            <p:ph idx="1"/>
            <p:extLst>
              <p:ext uri="{D42A27DB-BD31-4B8C-83A1-F6EECF244321}">
                <p14:modId xmlns:p14="http://schemas.microsoft.com/office/powerpoint/2010/main" val="1018009480"/>
              </p:ext>
            </p:extLst>
          </p:nvPr>
        </p:nvGraphicFramePr>
        <p:xfrm>
          <a:off x="635000" y="1773238"/>
          <a:ext cx="9864725" cy="2865120"/>
        </p:xfrm>
        <a:graphic>
          <a:graphicData uri="http://schemas.openxmlformats.org/drawingml/2006/table">
            <a:tbl>
              <a:tblPr firstRow="1" bandRow="1">
                <a:tableStyleId>{B301B821-A1FF-4177-AEE7-76D212191A09}</a:tableStyleId>
              </a:tblPr>
              <a:tblGrid>
                <a:gridCol w="1972945">
                  <a:extLst>
                    <a:ext uri="{9D8B030D-6E8A-4147-A177-3AD203B41FA5}">
                      <a16:colId xmlns:a16="http://schemas.microsoft.com/office/drawing/2014/main" val="890580568"/>
                    </a:ext>
                  </a:extLst>
                </a:gridCol>
                <a:gridCol w="1972945">
                  <a:extLst>
                    <a:ext uri="{9D8B030D-6E8A-4147-A177-3AD203B41FA5}">
                      <a16:colId xmlns:a16="http://schemas.microsoft.com/office/drawing/2014/main" val="467671893"/>
                    </a:ext>
                  </a:extLst>
                </a:gridCol>
                <a:gridCol w="1972945">
                  <a:extLst>
                    <a:ext uri="{9D8B030D-6E8A-4147-A177-3AD203B41FA5}">
                      <a16:colId xmlns:a16="http://schemas.microsoft.com/office/drawing/2014/main" val="3366080557"/>
                    </a:ext>
                  </a:extLst>
                </a:gridCol>
                <a:gridCol w="1972945">
                  <a:extLst>
                    <a:ext uri="{9D8B030D-6E8A-4147-A177-3AD203B41FA5}">
                      <a16:colId xmlns:a16="http://schemas.microsoft.com/office/drawing/2014/main" val="133950335"/>
                    </a:ext>
                  </a:extLst>
                </a:gridCol>
                <a:gridCol w="1972945">
                  <a:extLst>
                    <a:ext uri="{9D8B030D-6E8A-4147-A177-3AD203B41FA5}">
                      <a16:colId xmlns:a16="http://schemas.microsoft.com/office/drawing/2014/main" val="3250714843"/>
                    </a:ext>
                  </a:extLst>
                </a:gridCol>
              </a:tblGrid>
              <a:tr h="370840">
                <a:tc>
                  <a:txBody>
                    <a:bodyPr/>
                    <a:lstStyle/>
                    <a:p>
                      <a:r>
                        <a:rPr lang="sv-SE" dirty="0"/>
                        <a:t>Skola</a:t>
                      </a:r>
                    </a:p>
                  </a:txBody>
                  <a:tcPr/>
                </a:tc>
                <a:tc>
                  <a:txBody>
                    <a:bodyPr/>
                    <a:lstStyle/>
                    <a:p>
                      <a:r>
                        <a:rPr lang="sv-SE" dirty="0"/>
                        <a:t>Grundad</a:t>
                      </a:r>
                    </a:p>
                  </a:txBody>
                  <a:tcPr/>
                </a:tc>
                <a:tc>
                  <a:txBody>
                    <a:bodyPr/>
                    <a:lstStyle/>
                    <a:p>
                      <a:r>
                        <a:rPr lang="sv-SE" dirty="0"/>
                        <a:t>Antal medlemmar</a:t>
                      </a:r>
                    </a:p>
                  </a:txBody>
                  <a:tcPr/>
                </a:tc>
                <a:tc>
                  <a:txBody>
                    <a:bodyPr/>
                    <a:lstStyle/>
                    <a:p>
                      <a:r>
                        <a:rPr lang="sv-SE" dirty="0"/>
                        <a:t>Antal ledare</a:t>
                      </a:r>
                    </a:p>
                  </a:txBody>
                  <a:tcPr/>
                </a:tc>
                <a:tc>
                  <a:txBody>
                    <a:bodyPr/>
                    <a:lstStyle/>
                    <a:p>
                      <a:r>
                        <a:rPr lang="sv-SE" dirty="0"/>
                        <a:t>Antal aktiviteter/vecka</a:t>
                      </a:r>
                    </a:p>
                  </a:txBody>
                  <a:tcPr/>
                </a:tc>
                <a:extLst>
                  <a:ext uri="{0D108BD9-81ED-4DB2-BD59-A6C34878D82A}">
                    <a16:rowId xmlns:a16="http://schemas.microsoft.com/office/drawing/2014/main" val="3954806807"/>
                  </a:ext>
                </a:extLst>
              </a:tr>
              <a:tr h="370840">
                <a:tc>
                  <a:txBody>
                    <a:bodyPr/>
                    <a:lstStyle/>
                    <a:p>
                      <a:r>
                        <a:rPr lang="sv-SE" sz="1400" dirty="0"/>
                        <a:t>Västerportskolan</a:t>
                      </a:r>
                    </a:p>
                  </a:txBody>
                  <a:tcPr/>
                </a:tc>
                <a:tc>
                  <a:txBody>
                    <a:bodyPr/>
                    <a:lstStyle/>
                    <a:p>
                      <a:r>
                        <a:rPr lang="sv-SE" dirty="0"/>
                        <a:t>2010</a:t>
                      </a:r>
                    </a:p>
                  </a:txBody>
                  <a:tcPr/>
                </a:tc>
                <a:tc>
                  <a:txBody>
                    <a:bodyPr/>
                    <a:lstStyle/>
                    <a:p>
                      <a:r>
                        <a:rPr lang="sv-SE" dirty="0"/>
                        <a:t>95</a:t>
                      </a:r>
                    </a:p>
                  </a:txBody>
                  <a:tcPr/>
                </a:tc>
                <a:tc>
                  <a:txBody>
                    <a:bodyPr/>
                    <a:lstStyle/>
                    <a:p>
                      <a:r>
                        <a:rPr lang="sv-SE" dirty="0"/>
                        <a:t>7</a:t>
                      </a:r>
                    </a:p>
                  </a:txBody>
                  <a:tcPr/>
                </a:tc>
                <a:tc>
                  <a:txBody>
                    <a:bodyPr/>
                    <a:lstStyle/>
                    <a:p>
                      <a:r>
                        <a:rPr lang="sv-SE" dirty="0"/>
                        <a:t>1</a:t>
                      </a:r>
                    </a:p>
                  </a:txBody>
                  <a:tcPr/>
                </a:tc>
                <a:extLst>
                  <a:ext uri="{0D108BD9-81ED-4DB2-BD59-A6C34878D82A}">
                    <a16:rowId xmlns:a16="http://schemas.microsoft.com/office/drawing/2014/main" val="1765520653"/>
                  </a:ext>
                </a:extLst>
              </a:tr>
              <a:tr h="370840">
                <a:tc>
                  <a:txBody>
                    <a:bodyPr/>
                    <a:lstStyle/>
                    <a:p>
                      <a:r>
                        <a:rPr lang="sv-SE" sz="1400" dirty="0"/>
                        <a:t>Köpingebro skola</a:t>
                      </a:r>
                    </a:p>
                  </a:txBody>
                  <a:tcPr/>
                </a:tc>
                <a:tc>
                  <a:txBody>
                    <a:bodyPr/>
                    <a:lstStyle/>
                    <a:p>
                      <a:r>
                        <a:rPr lang="sv-SE" dirty="0"/>
                        <a:t>2020</a:t>
                      </a:r>
                    </a:p>
                  </a:txBody>
                  <a:tcPr/>
                </a:tc>
                <a:tc>
                  <a:txBody>
                    <a:bodyPr/>
                    <a:lstStyle/>
                    <a:p>
                      <a:r>
                        <a:rPr lang="sv-SE" dirty="0"/>
                        <a:t>105</a:t>
                      </a:r>
                    </a:p>
                  </a:txBody>
                  <a:tcPr/>
                </a:tc>
                <a:tc>
                  <a:txBody>
                    <a:bodyPr/>
                    <a:lstStyle/>
                    <a:p>
                      <a:r>
                        <a:rPr lang="sv-SE" dirty="0"/>
                        <a:t>24</a:t>
                      </a:r>
                    </a:p>
                  </a:txBody>
                  <a:tcPr/>
                </a:tc>
                <a:tc>
                  <a:txBody>
                    <a:bodyPr/>
                    <a:lstStyle/>
                    <a:p>
                      <a:r>
                        <a:rPr lang="sv-SE" dirty="0"/>
                        <a:t>1 + rastaktiviteter</a:t>
                      </a:r>
                    </a:p>
                  </a:txBody>
                  <a:tcPr/>
                </a:tc>
                <a:extLst>
                  <a:ext uri="{0D108BD9-81ED-4DB2-BD59-A6C34878D82A}">
                    <a16:rowId xmlns:a16="http://schemas.microsoft.com/office/drawing/2014/main" val="3400712470"/>
                  </a:ext>
                </a:extLst>
              </a:tr>
              <a:tr h="370840">
                <a:tc>
                  <a:txBody>
                    <a:bodyPr/>
                    <a:lstStyle/>
                    <a:p>
                      <a:r>
                        <a:rPr lang="sv-SE" sz="1400" dirty="0"/>
                        <a:t>Anpassad grundskola</a:t>
                      </a:r>
                    </a:p>
                  </a:txBody>
                  <a:tcPr/>
                </a:tc>
                <a:tc>
                  <a:txBody>
                    <a:bodyPr/>
                    <a:lstStyle/>
                    <a:p>
                      <a:r>
                        <a:rPr lang="sv-SE" dirty="0"/>
                        <a:t>2022</a:t>
                      </a:r>
                    </a:p>
                  </a:txBody>
                  <a:tcPr/>
                </a:tc>
                <a:tc>
                  <a:txBody>
                    <a:bodyPr/>
                    <a:lstStyle/>
                    <a:p>
                      <a:r>
                        <a:rPr lang="sv-SE" dirty="0"/>
                        <a:t>2</a:t>
                      </a:r>
                    </a:p>
                  </a:txBody>
                  <a:tcPr/>
                </a:tc>
                <a:tc>
                  <a:txBody>
                    <a:bodyPr/>
                    <a:lstStyle/>
                    <a:p>
                      <a:r>
                        <a:rPr lang="sv-SE" dirty="0"/>
                        <a:t>2</a:t>
                      </a:r>
                    </a:p>
                  </a:txBody>
                  <a:tcPr/>
                </a:tc>
                <a:tc>
                  <a:txBody>
                    <a:bodyPr/>
                    <a:lstStyle/>
                    <a:p>
                      <a:r>
                        <a:rPr lang="sv-SE" dirty="0"/>
                        <a:t>1</a:t>
                      </a:r>
                    </a:p>
                  </a:txBody>
                  <a:tcPr/>
                </a:tc>
                <a:extLst>
                  <a:ext uri="{0D108BD9-81ED-4DB2-BD59-A6C34878D82A}">
                    <a16:rowId xmlns:a16="http://schemas.microsoft.com/office/drawing/2014/main" val="1004330233"/>
                  </a:ext>
                </a:extLst>
              </a:tr>
              <a:tr h="370840">
                <a:tc>
                  <a:txBody>
                    <a:bodyPr/>
                    <a:lstStyle/>
                    <a:p>
                      <a:r>
                        <a:rPr lang="sv-SE" sz="1400" dirty="0"/>
                        <a:t>Edvinshemsskolan</a:t>
                      </a:r>
                    </a:p>
                  </a:txBody>
                  <a:tcPr/>
                </a:tc>
                <a:tc>
                  <a:txBody>
                    <a:bodyPr/>
                    <a:lstStyle/>
                    <a:p>
                      <a:r>
                        <a:rPr lang="sv-SE" dirty="0"/>
                        <a:t>2023</a:t>
                      </a:r>
                    </a:p>
                  </a:txBody>
                  <a:tcPr/>
                </a:tc>
                <a:tc>
                  <a:txBody>
                    <a:bodyPr/>
                    <a:lstStyle/>
                    <a:p>
                      <a:r>
                        <a:rPr lang="sv-SE" dirty="0"/>
                        <a:t>53</a:t>
                      </a:r>
                    </a:p>
                  </a:txBody>
                  <a:tcPr/>
                </a:tc>
                <a:tc>
                  <a:txBody>
                    <a:bodyPr/>
                    <a:lstStyle/>
                    <a:p>
                      <a:r>
                        <a:rPr lang="sv-SE" dirty="0"/>
                        <a:t>12</a:t>
                      </a:r>
                    </a:p>
                  </a:txBody>
                  <a:tcPr/>
                </a:tc>
                <a:tc>
                  <a:txBody>
                    <a:bodyPr/>
                    <a:lstStyle/>
                    <a:p>
                      <a:r>
                        <a:rPr lang="sv-SE" dirty="0"/>
                        <a:t>1-2</a:t>
                      </a:r>
                    </a:p>
                  </a:txBody>
                  <a:tcPr/>
                </a:tc>
                <a:extLst>
                  <a:ext uri="{0D108BD9-81ED-4DB2-BD59-A6C34878D82A}">
                    <a16:rowId xmlns:a16="http://schemas.microsoft.com/office/drawing/2014/main" val="2607304768"/>
                  </a:ext>
                </a:extLst>
              </a:tr>
              <a:tr h="370840">
                <a:tc>
                  <a:txBody>
                    <a:bodyPr/>
                    <a:lstStyle/>
                    <a:p>
                      <a:r>
                        <a:rPr lang="sv-SE" sz="1400" dirty="0"/>
                        <a:t>Norreportskolan</a:t>
                      </a:r>
                    </a:p>
                  </a:txBody>
                  <a:tcPr/>
                </a:tc>
                <a:tc>
                  <a:txBody>
                    <a:bodyPr/>
                    <a:lstStyle/>
                    <a:p>
                      <a:r>
                        <a:rPr lang="sv-SE" dirty="0"/>
                        <a:t>2023</a:t>
                      </a:r>
                    </a:p>
                  </a:txBody>
                  <a:tcPr/>
                </a:tc>
                <a:tc>
                  <a:txBody>
                    <a:bodyPr/>
                    <a:lstStyle/>
                    <a:p>
                      <a:r>
                        <a:rPr lang="sv-SE" dirty="0"/>
                        <a:t>Ny</a:t>
                      </a:r>
                    </a:p>
                  </a:txBody>
                  <a:tcPr/>
                </a:tc>
                <a:tc>
                  <a:txBody>
                    <a:bodyPr/>
                    <a:lstStyle/>
                    <a:p>
                      <a:r>
                        <a:rPr lang="sv-SE" dirty="0"/>
                        <a:t>10</a:t>
                      </a:r>
                    </a:p>
                  </a:txBody>
                  <a:tcPr/>
                </a:tc>
                <a:tc>
                  <a:txBody>
                    <a:bodyPr/>
                    <a:lstStyle/>
                    <a:p>
                      <a:r>
                        <a:rPr lang="sv-SE" dirty="0"/>
                        <a:t>1-2</a:t>
                      </a:r>
                    </a:p>
                  </a:txBody>
                  <a:tcPr/>
                </a:tc>
                <a:extLst>
                  <a:ext uri="{0D108BD9-81ED-4DB2-BD59-A6C34878D82A}">
                    <a16:rowId xmlns:a16="http://schemas.microsoft.com/office/drawing/2014/main" val="1162089873"/>
                  </a:ext>
                </a:extLst>
              </a:tr>
              <a:tr h="370840">
                <a:tc>
                  <a:txBody>
                    <a:bodyPr/>
                    <a:lstStyle/>
                    <a:p>
                      <a:r>
                        <a:rPr lang="sv-SE" sz="1400" dirty="0"/>
                        <a:t>Gymnasiet</a:t>
                      </a:r>
                    </a:p>
                  </a:txBody>
                  <a:tcPr/>
                </a:tc>
                <a:tc>
                  <a:txBody>
                    <a:bodyPr/>
                    <a:lstStyle/>
                    <a:p>
                      <a:r>
                        <a:rPr lang="sv-SE" dirty="0"/>
                        <a:t>2010</a:t>
                      </a:r>
                    </a:p>
                  </a:txBody>
                  <a:tcPr/>
                </a:tc>
                <a:tc>
                  <a:txBody>
                    <a:bodyPr/>
                    <a:lstStyle/>
                    <a:p>
                      <a:r>
                        <a:rPr lang="sv-SE" dirty="0"/>
                        <a:t>-</a:t>
                      </a:r>
                    </a:p>
                  </a:txBody>
                  <a:tcPr/>
                </a:tc>
                <a:tc>
                  <a:txBody>
                    <a:bodyPr/>
                    <a:lstStyle/>
                    <a:p>
                      <a:r>
                        <a:rPr lang="sv-SE" dirty="0"/>
                        <a:t>-</a:t>
                      </a:r>
                    </a:p>
                  </a:txBody>
                  <a:tcPr/>
                </a:tc>
                <a:tc>
                  <a:txBody>
                    <a:bodyPr/>
                    <a:lstStyle/>
                    <a:p>
                      <a:r>
                        <a:rPr lang="sv-SE" dirty="0"/>
                        <a:t>-</a:t>
                      </a:r>
                    </a:p>
                  </a:txBody>
                  <a:tcPr/>
                </a:tc>
                <a:extLst>
                  <a:ext uri="{0D108BD9-81ED-4DB2-BD59-A6C34878D82A}">
                    <a16:rowId xmlns:a16="http://schemas.microsoft.com/office/drawing/2014/main" val="2487137155"/>
                  </a:ext>
                </a:extLst>
              </a:tr>
            </a:tbl>
          </a:graphicData>
        </a:graphic>
      </p:graphicFrame>
      <p:sp>
        <p:nvSpPr>
          <p:cNvPr id="3" name="Rubrik 2">
            <a:extLst>
              <a:ext uri="{FF2B5EF4-FFF2-40B4-BE49-F238E27FC236}">
                <a16:creationId xmlns:a16="http://schemas.microsoft.com/office/drawing/2014/main" id="{595E7928-81CE-657F-5806-699CD9E10FE2}"/>
              </a:ext>
            </a:extLst>
          </p:cNvPr>
          <p:cNvSpPr>
            <a:spLocks noGrp="1"/>
          </p:cNvSpPr>
          <p:nvPr>
            <p:ph type="title"/>
          </p:nvPr>
        </p:nvSpPr>
        <p:spPr/>
        <p:txBody>
          <a:bodyPr/>
          <a:lstStyle/>
          <a:p>
            <a:r>
              <a:rPr lang="sv-SE" dirty="0"/>
              <a:t>Antal skolidrottsföreningar i Ystad</a:t>
            </a:r>
          </a:p>
        </p:txBody>
      </p:sp>
      <p:sp>
        <p:nvSpPr>
          <p:cNvPr id="5" name="textruta 4">
            <a:extLst>
              <a:ext uri="{FF2B5EF4-FFF2-40B4-BE49-F238E27FC236}">
                <a16:creationId xmlns:a16="http://schemas.microsoft.com/office/drawing/2014/main" id="{FC47DB9D-E873-A8D3-7D73-FCFB20AF7A24}"/>
              </a:ext>
            </a:extLst>
          </p:cNvPr>
          <p:cNvSpPr txBox="1"/>
          <p:nvPr/>
        </p:nvSpPr>
        <p:spPr>
          <a:xfrm>
            <a:off x="3196281" y="4983892"/>
            <a:ext cx="4802660" cy="646331"/>
          </a:xfrm>
          <a:prstGeom prst="rect">
            <a:avLst/>
          </a:prstGeom>
          <a:noFill/>
        </p:spPr>
        <p:txBody>
          <a:bodyPr wrap="square" rtlCol="0">
            <a:spAutoFit/>
          </a:bodyPr>
          <a:lstStyle/>
          <a:p>
            <a:r>
              <a:rPr lang="sv-SE" dirty="0"/>
              <a:t>Ungdomens hus har tillsatt resurser för att stötta våra skolidrottsföreningar på olika sätt.</a:t>
            </a:r>
          </a:p>
        </p:txBody>
      </p:sp>
    </p:spTree>
    <p:extLst>
      <p:ext uri="{BB962C8B-B14F-4D97-AF65-F5344CB8AC3E}">
        <p14:creationId xmlns:p14="http://schemas.microsoft.com/office/powerpoint/2010/main" val="2654732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299EDD5D-B140-F2E4-F597-5BEA622E8DF4}"/>
              </a:ext>
            </a:extLst>
          </p:cNvPr>
          <p:cNvPicPr>
            <a:picLocks noGrp="1" noChangeAspect="1"/>
          </p:cNvPicPr>
          <p:nvPr>
            <p:ph idx="1"/>
          </p:nvPr>
        </p:nvPicPr>
        <p:blipFill>
          <a:blip r:embed="rId2"/>
          <a:stretch>
            <a:fillRect/>
          </a:stretch>
        </p:blipFill>
        <p:spPr>
          <a:xfrm>
            <a:off x="635776" y="1734327"/>
            <a:ext cx="10016536" cy="4502960"/>
          </a:xfrm>
        </p:spPr>
      </p:pic>
      <p:sp>
        <p:nvSpPr>
          <p:cNvPr id="3" name="Rubrik 2">
            <a:extLst>
              <a:ext uri="{FF2B5EF4-FFF2-40B4-BE49-F238E27FC236}">
                <a16:creationId xmlns:a16="http://schemas.microsoft.com/office/drawing/2014/main" id="{A20A78C6-98DA-2219-2EBF-0D1034144B4A}"/>
              </a:ext>
            </a:extLst>
          </p:cNvPr>
          <p:cNvSpPr>
            <a:spLocks noGrp="1"/>
          </p:cNvSpPr>
          <p:nvPr>
            <p:ph type="title"/>
          </p:nvPr>
        </p:nvSpPr>
        <p:spPr/>
        <p:txBody>
          <a:bodyPr/>
          <a:lstStyle/>
          <a:p>
            <a:r>
              <a:rPr lang="sv-SE"/>
              <a:t>Processplan</a:t>
            </a:r>
            <a:endParaRPr lang="sv-SE" dirty="0"/>
          </a:p>
        </p:txBody>
      </p:sp>
    </p:spTree>
    <p:extLst>
      <p:ext uri="{BB962C8B-B14F-4D97-AF65-F5344CB8AC3E}">
        <p14:creationId xmlns:p14="http://schemas.microsoft.com/office/powerpoint/2010/main" val="2436845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A3D90EE-946A-8295-E404-F59293F3EB3B}"/>
              </a:ext>
            </a:extLst>
          </p:cNvPr>
          <p:cNvSpPr>
            <a:spLocks noGrp="1"/>
          </p:cNvSpPr>
          <p:nvPr>
            <p:ph type="title"/>
          </p:nvPr>
        </p:nvSpPr>
        <p:spPr/>
        <p:txBody>
          <a:bodyPr/>
          <a:lstStyle/>
          <a:p>
            <a:r>
              <a:rPr lang="sv-SE" dirty="0"/>
              <a:t>Framför oss</a:t>
            </a:r>
          </a:p>
        </p:txBody>
      </p:sp>
      <p:sp>
        <p:nvSpPr>
          <p:cNvPr id="4" name="Platshållare för innehåll 3">
            <a:extLst>
              <a:ext uri="{FF2B5EF4-FFF2-40B4-BE49-F238E27FC236}">
                <a16:creationId xmlns:a16="http://schemas.microsoft.com/office/drawing/2014/main" id="{B476457D-9081-54F9-174A-ED33EFB795FE}"/>
              </a:ext>
            </a:extLst>
          </p:cNvPr>
          <p:cNvSpPr txBox="1">
            <a:spLocks noGrp="1"/>
          </p:cNvSpPr>
          <p:nvPr>
            <p:ph idx="1"/>
          </p:nvPr>
        </p:nvSpPr>
        <p:spPr>
          <a:xfrm>
            <a:off x="635001" y="1773238"/>
            <a:ext cx="4348892" cy="3908762"/>
          </a:xfrm>
          <a:prstGeom prst="rect">
            <a:avLst/>
          </a:prstGeom>
          <a:noFill/>
        </p:spPr>
        <p:txBody>
          <a:bodyPr wrap="square" rtlCol="0">
            <a:spAutoFit/>
          </a:bodyPr>
          <a:lstStyle/>
          <a:p>
            <a:pPr marL="0" indent="0">
              <a:buNone/>
            </a:pPr>
            <a:r>
              <a:rPr lang="sv-SE" dirty="0"/>
              <a:t>   Våren 2023 och hösten 2024</a:t>
            </a:r>
          </a:p>
          <a:p>
            <a:endParaRPr lang="sv-SE" sz="1200" dirty="0"/>
          </a:p>
          <a:p>
            <a:r>
              <a:rPr lang="sv-SE" sz="1200" dirty="0"/>
              <a:t>Skolidrottsförbundet i Skåne tror på Ystads kommuns processplan och kommer anställa en föreningsutvecklare på 100% fr.o.m. januari 2024 till hösten 2025, tack vare Vinnovaprojektet. Denna person kommer hjälpa alla skolidrottsföreningar med styrelsearbete, administration, coachning till ledare m.m. Detta ska ses som en resurs för alla våra skolor.</a:t>
            </a:r>
          </a:p>
          <a:p>
            <a:endParaRPr lang="sv-SE" sz="1200" dirty="0"/>
          </a:p>
          <a:p>
            <a:r>
              <a:rPr lang="sv-SE" sz="1200" dirty="0"/>
              <a:t>Därför är vår ambition att koppla på Källan, Område Väster, Backaskolan och Löderups skola under våren eller tidig höst.</a:t>
            </a:r>
          </a:p>
          <a:p>
            <a:endParaRPr lang="sv-SE" dirty="0"/>
          </a:p>
          <a:p>
            <a:endParaRPr lang="sv-SE" dirty="0"/>
          </a:p>
        </p:txBody>
      </p:sp>
      <p:sp>
        <p:nvSpPr>
          <p:cNvPr id="5" name="textruta 4">
            <a:extLst>
              <a:ext uri="{FF2B5EF4-FFF2-40B4-BE49-F238E27FC236}">
                <a16:creationId xmlns:a16="http://schemas.microsoft.com/office/drawing/2014/main" id="{5D5315C3-4263-BE29-A6A7-3DA4D418C2C3}"/>
              </a:ext>
            </a:extLst>
          </p:cNvPr>
          <p:cNvSpPr txBox="1"/>
          <p:nvPr/>
        </p:nvSpPr>
        <p:spPr>
          <a:xfrm>
            <a:off x="6015462" y="2531119"/>
            <a:ext cx="3836992" cy="2010807"/>
          </a:xfrm>
          <a:prstGeom prst="rect">
            <a:avLst/>
          </a:prstGeom>
          <a:noFill/>
        </p:spPr>
        <p:txBody>
          <a:bodyPr wrap="square" rtlCol="0">
            <a:spAutoFit/>
          </a:bodyPr>
          <a:lstStyle/>
          <a:p>
            <a:r>
              <a:rPr lang="sv-SE" sz="2400" dirty="0"/>
              <a:t>Skolidrottens dag i Ystad</a:t>
            </a:r>
          </a:p>
          <a:p>
            <a:endParaRPr lang="sv-SE" sz="1200" dirty="0"/>
          </a:p>
          <a:p>
            <a:pPr marL="228600" marR="0" lvl="0" indent="-228600" algn="l" defTabSz="914400" rtl="0" eaLnBrk="1" fontAlgn="auto" latinLnBrk="0" hangingPunct="1">
              <a:lnSpc>
                <a:spcPct val="100000"/>
              </a:lnSpc>
              <a:spcBef>
                <a:spcPts val="1000"/>
              </a:spcBef>
              <a:spcAft>
                <a:spcPts val="0"/>
              </a:spcAft>
              <a:buClr>
                <a:srgbClr val="0080C9"/>
              </a:buClr>
              <a:buSzTx/>
              <a:buFont typeface="Arial" panose="020B0604020202020204" pitchFamily="34" charset="0"/>
              <a:buChar char="•"/>
              <a:tabLst/>
              <a:defRPr/>
            </a:pPr>
            <a:r>
              <a:rPr kumimoji="0" lang="sv-SE" sz="1200" b="0" i="0" u="none" strike="noStrike" kern="1200" cap="none" spc="0" normalizeH="0" baseline="0" noProof="0" dirty="0">
                <a:ln>
                  <a:noFill/>
                </a:ln>
                <a:solidFill>
                  <a:srgbClr val="706F6F"/>
                </a:solidFill>
                <a:effectLst/>
                <a:uLnTx/>
                <a:uFillTx/>
                <a:latin typeface="Arial"/>
                <a:ea typeface="+mn-ea"/>
                <a:cs typeface="+mn-cs"/>
              </a:rPr>
              <a:t>Vi kommer arrangera en dag då vi sprider allt bra arbete som görs i våra föreningar, för att inspirera fler elever att engagera sig i skolidrottsföreningar.</a:t>
            </a:r>
          </a:p>
          <a:p>
            <a:pPr marL="228600" marR="0" lvl="0" indent="-228600" algn="l" defTabSz="914400" rtl="0" eaLnBrk="1" fontAlgn="auto" latinLnBrk="0" hangingPunct="1">
              <a:lnSpc>
                <a:spcPct val="100000"/>
              </a:lnSpc>
              <a:spcBef>
                <a:spcPts val="1000"/>
              </a:spcBef>
              <a:spcAft>
                <a:spcPts val="0"/>
              </a:spcAft>
              <a:buClr>
                <a:srgbClr val="0080C9"/>
              </a:buClr>
              <a:buSzTx/>
              <a:buFont typeface="Arial" panose="020B0604020202020204" pitchFamily="34" charset="0"/>
              <a:buChar char="•"/>
              <a:tabLst/>
              <a:defRPr/>
            </a:pPr>
            <a:r>
              <a:rPr kumimoji="0" lang="sv-SE" sz="1200" b="0" i="0" u="none" strike="noStrike" kern="1200" cap="none" spc="0" normalizeH="0" baseline="0" noProof="0" dirty="0">
                <a:ln>
                  <a:noFill/>
                </a:ln>
                <a:solidFill>
                  <a:srgbClr val="706F6F"/>
                </a:solidFill>
                <a:effectLst/>
                <a:uLnTx/>
                <a:uFillTx/>
                <a:latin typeface="Arial"/>
                <a:ea typeface="+mn-ea"/>
                <a:cs typeface="+mn-cs"/>
              </a:rPr>
              <a:t>Arrangörer är Utbildningsförvaltningen &amp; Kultur- och fritidsförvaltningen, med Ungdomens hus och våra befintliga skolidrottsföreningar.</a:t>
            </a:r>
          </a:p>
        </p:txBody>
      </p:sp>
    </p:spTree>
    <p:extLst>
      <p:ext uri="{BB962C8B-B14F-4D97-AF65-F5344CB8AC3E}">
        <p14:creationId xmlns:p14="http://schemas.microsoft.com/office/powerpoint/2010/main" val="56803777"/>
      </p:ext>
    </p:extLst>
  </p:cSld>
  <p:clrMapOvr>
    <a:masterClrMapping/>
  </p:clrMapOvr>
</p:sld>
</file>

<file path=ppt/theme/theme1.xml><?xml version="1.0" encoding="utf-8"?>
<a:theme xmlns:a="http://schemas.openxmlformats.org/drawingml/2006/main" name="Ystads kommun">
  <a:themeElements>
    <a:clrScheme name="Ystads kommun">
      <a:dk1>
        <a:sysClr val="windowText" lastClr="000000"/>
      </a:dk1>
      <a:lt1>
        <a:sysClr val="window" lastClr="FFFFFF"/>
      </a:lt1>
      <a:dk2>
        <a:srgbClr val="706F6F"/>
      </a:dk2>
      <a:lt2>
        <a:srgbClr val="0080C9"/>
      </a:lt2>
      <a:accent1>
        <a:srgbClr val="315397"/>
      </a:accent1>
      <a:accent2>
        <a:srgbClr val="79AC2B"/>
      </a:accent2>
      <a:accent3>
        <a:srgbClr val="A5A5A5"/>
      </a:accent3>
      <a:accent4>
        <a:srgbClr val="F2B825"/>
      </a:accent4>
      <a:accent5>
        <a:srgbClr val="E28E04"/>
      </a:accent5>
      <a:accent6>
        <a:srgbClr val="D51317"/>
      </a:accent6>
      <a:hlink>
        <a:srgbClr val="70AD47"/>
      </a:hlink>
      <a:folHlink>
        <a:srgbClr val="0080C9"/>
      </a:folHlink>
    </a:clrScheme>
    <a:fontScheme name="Ystads kommu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Ystads kommun.potx" id="{E298A32D-8731-4298-B454-E7766D3E54F2}" vid="{C1AE6234-2157-4F59-8150-C1F3738860D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Ystads kommun</Template>
  <TotalTime>7050</TotalTime>
  <Words>535</Words>
  <Application>Microsoft Office PowerPoint</Application>
  <PresentationFormat>Bredbild</PresentationFormat>
  <Paragraphs>70</Paragraphs>
  <Slides>7</Slides>
  <Notes>0</Notes>
  <HiddenSlides>0</HiddenSlides>
  <MMClips>1</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7</vt:i4>
      </vt:variant>
    </vt:vector>
  </HeadingPairs>
  <TitlesOfParts>
    <vt:vector size="10" baseType="lpstr">
      <vt:lpstr>Arial</vt:lpstr>
      <vt:lpstr>Calibri</vt:lpstr>
      <vt:lpstr>Ystads kommun</vt:lpstr>
      <vt:lpstr>Tema Skol-IF</vt:lpstr>
      <vt:lpstr>Vad är Skol-IF</vt:lpstr>
      <vt:lpstr>Syfte och mål</vt:lpstr>
      <vt:lpstr>Förutsättningar</vt:lpstr>
      <vt:lpstr>Antal skolidrottsföreningar i Ystad</vt:lpstr>
      <vt:lpstr>Processplan</vt:lpstr>
      <vt:lpstr>Framför oss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Skol-IF</dc:title>
  <dc:creator>Johan Larsson</dc:creator>
  <cp:lastModifiedBy>Johan Larsson</cp:lastModifiedBy>
  <cp:revision>5</cp:revision>
  <dcterms:created xsi:type="dcterms:W3CDTF">2024-01-11T12:56:40Z</dcterms:created>
  <dcterms:modified xsi:type="dcterms:W3CDTF">2024-01-23T12:06:24Z</dcterms:modified>
</cp:coreProperties>
</file>